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24"/>
  </p:notesMasterIdLst>
  <p:sldIdLst>
    <p:sldId id="256" r:id="rId2"/>
    <p:sldId id="257" r:id="rId3"/>
    <p:sldId id="258" r:id="rId4"/>
    <p:sldId id="260" r:id="rId5"/>
    <p:sldId id="287" r:id="rId6"/>
    <p:sldId id="278" r:id="rId7"/>
    <p:sldId id="286" r:id="rId8"/>
    <p:sldId id="289" r:id="rId9"/>
    <p:sldId id="288" r:id="rId10"/>
    <p:sldId id="298" r:id="rId11"/>
    <p:sldId id="297" r:id="rId12"/>
    <p:sldId id="290" r:id="rId13"/>
    <p:sldId id="291" r:id="rId14"/>
    <p:sldId id="292" r:id="rId15"/>
    <p:sldId id="299" r:id="rId16"/>
    <p:sldId id="294" r:id="rId17"/>
    <p:sldId id="300" r:id="rId18"/>
    <p:sldId id="295" r:id="rId19"/>
    <p:sldId id="296" r:id="rId20"/>
    <p:sldId id="269" r:id="rId21"/>
    <p:sldId id="259" r:id="rId22"/>
    <p:sldId id="301" r:id="rId23"/>
  </p:sldIdLst>
  <p:sldSz cx="9906000" cy="6858000" type="A4"/>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p15:clr>
            <a:srgbClr val="A4A3A4"/>
          </p15:clr>
        </p15:guide>
        <p15:guide id="2" pos="26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준용" initials="이준"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0B6"/>
    <a:srgbClr val="1A7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9461" autoAdjust="0"/>
  </p:normalViewPr>
  <p:slideViewPr>
    <p:cSldViewPr>
      <p:cViewPr varScale="1">
        <p:scale>
          <a:sx n="127" d="100"/>
          <a:sy n="127" d="100"/>
        </p:scale>
        <p:origin x="1181" y="96"/>
      </p:cViewPr>
      <p:guideLst>
        <p:guide orient="horz" pos="1956"/>
        <p:guide pos="266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7234" cy="53482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4283864" y="0"/>
            <a:ext cx="3277234" cy="534828"/>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2023-03-24</a:t>
            </a:fld>
            <a:endParaRPr lang="ko-KR" altLang="en-US"/>
          </a:p>
        </p:txBody>
      </p:sp>
      <p:sp>
        <p:nvSpPr>
          <p:cNvPr id="4" name="슬라이드 이미지 개체 틀 3"/>
          <p:cNvSpPr>
            <a:spLocks noGrp="1" noRot="1" noChangeAspect="1" noTextEdit="1"/>
          </p:cNvSpPr>
          <p:nvPr>
            <p:ph type="sldImg" idx="2"/>
          </p:nvPr>
        </p:nvSpPr>
        <p:spPr>
          <a:xfrm>
            <a:off x="884435" y="802243"/>
            <a:ext cx="5793978" cy="401121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756284" y="5080873"/>
            <a:ext cx="6050279" cy="4813459"/>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10159890"/>
            <a:ext cx="3277234" cy="534828"/>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4283864" y="10159890"/>
            <a:ext cx="3277234" cy="534828"/>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379615221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dirty="0"/>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a:t>4</a:t>
            </a:fld>
            <a:endParaRPr lang="ko-KR" altLang="en-US" dirty="0"/>
          </a:p>
        </p:txBody>
      </p:sp>
    </p:spTree>
    <p:extLst>
      <p:ext uri="{BB962C8B-B14F-4D97-AF65-F5344CB8AC3E}">
        <p14:creationId xmlns:p14="http://schemas.microsoft.com/office/powerpoint/2010/main" val="33237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6</a:t>
            </a:fld>
            <a:endParaRPr lang="ko-KR" altLang="en-US"/>
          </a:p>
        </p:txBody>
      </p:sp>
    </p:spTree>
    <p:extLst>
      <p:ext uri="{BB962C8B-B14F-4D97-AF65-F5344CB8AC3E}">
        <p14:creationId xmlns:p14="http://schemas.microsoft.com/office/powerpoint/2010/main" val="408389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02043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8</a:t>
            </a:fld>
            <a:endParaRPr lang="ko-KR" altLang="en-US"/>
          </a:p>
        </p:txBody>
      </p:sp>
    </p:spTree>
    <p:extLst>
      <p:ext uri="{BB962C8B-B14F-4D97-AF65-F5344CB8AC3E}">
        <p14:creationId xmlns:p14="http://schemas.microsoft.com/office/powerpoint/2010/main" val="383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11</a:t>
            </a:fld>
            <a:endParaRPr lang="ko-KR" altLang="en-US"/>
          </a:p>
        </p:txBody>
      </p:sp>
    </p:spTree>
    <p:extLst>
      <p:ext uri="{BB962C8B-B14F-4D97-AF65-F5344CB8AC3E}">
        <p14:creationId xmlns:p14="http://schemas.microsoft.com/office/powerpoint/2010/main" val="205736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15</a:t>
            </a:fld>
            <a:endParaRPr lang="ko-KR" altLang="en-US" dirty="0"/>
          </a:p>
        </p:txBody>
      </p:sp>
    </p:spTree>
    <p:extLst>
      <p:ext uri="{BB962C8B-B14F-4D97-AF65-F5344CB8AC3E}">
        <p14:creationId xmlns:p14="http://schemas.microsoft.com/office/powerpoint/2010/main" val="1895846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16</a:t>
            </a:fld>
            <a:endParaRPr lang="ko-KR" altLang="en-US" dirty="0"/>
          </a:p>
        </p:txBody>
      </p:sp>
    </p:spTree>
    <p:extLst>
      <p:ext uri="{BB962C8B-B14F-4D97-AF65-F5344CB8AC3E}">
        <p14:creationId xmlns:p14="http://schemas.microsoft.com/office/powerpoint/2010/main" val="168572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dirty="0"/>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17</a:t>
            </a:fld>
            <a:endParaRPr lang="ko-KR" altLang="en-US" dirty="0"/>
          </a:p>
        </p:txBody>
      </p:sp>
    </p:spTree>
    <p:extLst>
      <p:ext uri="{BB962C8B-B14F-4D97-AF65-F5344CB8AC3E}">
        <p14:creationId xmlns:p14="http://schemas.microsoft.com/office/powerpoint/2010/main" val="297972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18</a:t>
            </a:fld>
            <a:endParaRPr lang="ko-KR" altLang="en-US" dirty="0"/>
          </a:p>
        </p:txBody>
      </p:sp>
    </p:spTree>
    <p:extLst>
      <p:ext uri="{BB962C8B-B14F-4D97-AF65-F5344CB8AC3E}">
        <p14:creationId xmlns:p14="http://schemas.microsoft.com/office/powerpoint/2010/main" val="340067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49" y="2130424"/>
            <a:ext cx="84200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485899" y="3886200"/>
            <a:ext cx="6934199"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2023-03-24</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extLst>
      <p:ext uri="{BB962C8B-B14F-4D97-AF65-F5344CB8AC3E}">
        <p14:creationId xmlns:p14="http://schemas.microsoft.com/office/powerpoint/2010/main" val="2053864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4"/>
            <a:ext cx="9905999"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2023-03-24</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54795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95299" y="274637"/>
            <a:ext cx="8915399" cy="1142999"/>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321700" y="2214562"/>
            <a:ext cx="5262579" cy="3214686"/>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2023-03-24</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6523693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49" y="274637"/>
            <a:ext cx="2228849" cy="5851524"/>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495299" y="274637"/>
            <a:ext cx="6521449" cy="5851524"/>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2023-03-24</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20116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2023-03-24</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28805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2023-03-24</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82352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4" y="4406899"/>
            <a:ext cx="8420098" cy="1362074"/>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782504" y="2906712"/>
            <a:ext cx="8420098"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2023-03-24</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5867274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49529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503554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2023-03-24</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47726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2023-03-24</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1484812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494030" y="1643062"/>
            <a:ext cx="8915399" cy="4525199"/>
          </a:xfrm>
        </p:spPr>
        <p:txBody>
          <a:bodyPr/>
          <a:lstStyle>
            <a:lvl1pPr>
              <a:buFontTx/>
              <a:buNone/>
              <a:defRPr/>
            </a:lvl1pPr>
          </a:lstStyle>
          <a:p>
            <a:pPr lvl="0">
              <a:defRPr/>
            </a:pPr>
            <a:r>
              <a:rPr lang="ko-KR" altLang="en-US"/>
              <a:t>표를 추가하려면 아이콘을 클릭하십시오</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2023-03-24</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609542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49529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503554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494030"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5034279"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2023-03-24</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15018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941644" y="4800599"/>
            <a:ext cx="59435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1941644" y="612774"/>
            <a:ext cx="59435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p>
        </p:txBody>
      </p:sp>
      <p:sp>
        <p:nvSpPr>
          <p:cNvPr id="4" name="텍스트 개체 틀 3"/>
          <p:cNvSpPr>
            <a:spLocks noGrp="1"/>
          </p:cNvSpPr>
          <p:nvPr>
            <p:ph type="body" sz="half" idx="2"/>
          </p:nvPr>
        </p:nvSpPr>
        <p:spPr>
          <a:xfrm>
            <a:off x="1941644" y="5367338"/>
            <a:ext cx="5943599"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2023-03-24</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5497987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99" y="274637"/>
            <a:ext cx="8915399" cy="1142999"/>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95299" y="1600199"/>
            <a:ext cx="8915399" cy="4525962"/>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95299" y="6356349"/>
            <a:ext cx="2311399" cy="365124"/>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2023-03-24</a:t>
            </a:fld>
            <a:endParaRPr lang="ko-KR" altLang="en-US"/>
          </a:p>
        </p:txBody>
      </p:sp>
      <p:sp>
        <p:nvSpPr>
          <p:cNvPr id="5" name="바닥글 개체 틀 4"/>
          <p:cNvSpPr>
            <a:spLocks noGrp="1"/>
          </p:cNvSpPr>
          <p:nvPr>
            <p:ph type="ftr" sz="quarter" idx="3"/>
          </p:nvPr>
        </p:nvSpPr>
        <p:spPr>
          <a:xfrm>
            <a:off x="3384549" y="6356349"/>
            <a:ext cx="3136899" cy="365124"/>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7099299" y="6356349"/>
            <a:ext cx="2311399" cy="365124"/>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795466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60.pn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12.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66.png"/><Relationship Id="rId5" Type="http://schemas.openxmlformats.org/officeDocument/2006/relationships/image" Target="../media/image48.png"/><Relationship Id="rId10"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72.png"/><Relationship Id="rId4" Type="http://schemas.openxmlformats.org/officeDocument/2006/relationships/image" Target="../media/image73.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6.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79.png"/><Relationship Id="rId5" Type="http://schemas.openxmlformats.org/officeDocument/2006/relationships/image" Target="../media/image48.png"/><Relationship Id="rId10" Type="http://schemas.openxmlformats.org/officeDocument/2006/relationships/image" Target="../media/image78.png"/><Relationship Id="rId4" Type="http://schemas.openxmlformats.org/officeDocument/2006/relationships/image" Target="../media/image1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0.png"/><Relationship Id="rId7" Type="http://schemas.openxmlformats.org/officeDocument/2006/relationships/image" Target="../media/image50.png"/><Relationship Id="rId12"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3.png"/><Relationship Id="rId5" Type="http://schemas.openxmlformats.org/officeDocument/2006/relationships/image" Target="../media/image12.png"/><Relationship Id="rId10"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youtu.be/POJKrjJqn6Q"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youtu.be/jCS8Wnqo5bc" TargetMode="External"/><Relationship Id="rId5" Type="http://schemas.openxmlformats.org/officeDocument/2006/relationships/hyperlink" Target="https://youtu.be/MUJVeZZWFyQ" TargetMode="External"/><Relationship Id="rId4" Type="http://schemas.openxmlformats.org/officeDocument/2006/relationships/hyperlink" Target="https://youtu.be/5u3Dnm1WV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1.jpe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32"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28.png"/><Relationship Id="rId28"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7" Type="http://schemas.openxmlformats.org/officeDocument/2006/relationships/image" Target="../media/image35.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7.png"/><Relationship Id="rId10" Type="http://schemas.openxmlformats.org/officeDocument/2006/relationships/image" Target="../media/image7.png"/><Relationship Id="rId4" Type="http://schemas.openxmlformats.org/officeDocument/2006/relationships/image" Target="../media/image46.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2625929" y="4067631"/>
            <a:ext cx="6074191" cy="646331"/>
          </a:xfrm>
          <a:prstGeom prst="rect">
            <a:avLst/>
          </a:prstGeom>
          <a:noFill/>
        </p:spPr>
        <p:txBody>
          <a:bodyPr wrap="square" anchor="t">
            <a:spAutoFit/>
          </a:bodyPr>
          <a:lstStyle/>
          <a:p>
            <a:pPr lvl="0">
              <a:defRPr/>
            </a:pPr>
            <a:r>
              <a:rPr lang="ja-JP" altLang="en-US" sz="3600" kern="0" spc="-300" dirty="0">
                <a:solidFill>
                  <a:srgbClr val="00D0FF"/>
                </a:solidFill>
                <a:latin typeface="Yu Gothic" panose="020B0400000000000000" pitchFamily="34" charset="-128"/>
                <a:ea typeface="Yu Gothic" panose="020B0400000000000000" pitchFamily="34" charset="-128"/>
                <a:cs typeface="S-Core Dream 4 Regular"/>
              </a:rPr>
              <a:t>オンラインショッピングモール</a:t>
            </a:r>
            <a:endParaRPr lang="en-US" sz="4800" dirty="0">
              <a:latin typeface="Yu Gothic" panose="020B0400000000000000" pitchFamily="34" charset="-128"/>
              <a:ea typeface="Yu Gothic" panose="020B0400000000000000" pitchFamily="34" charset="-128"/>
            </a:endParaRPr>
          </a:p>
        </p:txBody>
      </p:sp>
      <p:sp>
        <p:nvSpPr>
          <p:cNvPr id="3" name="Object 3"/>
          <p:cNvSpPr txBox="1"/>
          <p:nvPr/>
        </p:nvSpPr>
        <p:spPr>
          <a:xfrm>
            <a:off x="2735264" y="4854234"/>
            <a:ext cx="4741944" cy="769441"/>
          </a:xfrm>
          <a:prstGeom prst="rect">
            <a:avLst/>
          </a:prstGeom>
          <a:noFill/>
        </p:spPr>
        <p:txBody>
          <a:bodyPr wrap="square" anchor="t">
            <a:spAutoFit/>
          </a:bodyPr>
          <a:lstStyle/>
          <a:p>
            <a:pPr lvl="0">
              <a:defRPr/>
            </a:pPr>
            <a:r>
              <a:rPr lang="en-US" sz="4400" b="1" kern="0" spc="-300" dirty="0">
                <a:solidFill>
                  <a:srgbClr val="60B0B6"/>
                </a:solidFill>
                <a:latin typeface="Yu Gothic" panose="020B0400000000000000" pitchFamily="34" charset="-128"/>
                <a:ea typeface="Yu Gothic" panose="020B0400000000000000" pitchFamily="34" charset="-128"/>
                <a:cs typeface="S-Core Dream 6 Bold"/>
              </a:rPr>
              <a:t>LUCY</a:t>
            </a:r>
            <a:r>
              <a:rPr lang="en-US" sz="2800" kern="0" spc="-300" dirty="0">
                <a:solidFill>
                  <a:srgbClr val="60B0B6"/>
                </a:solidFill>
                <a:latin typeface="Yu Gothic" panose="020B0400000000000000" pitchFamily="34" charset="-128"/>
                <a:ea typeface="Yu Gothic" panose="020B0400000000000000" pitchFamily="34" charset="-128"/>
                <a:cs typeface="S-Core Dream 6 Bold"/>
              </a:rPr>
              <a:t>(</a:t>
            </a:r>
            <a:r>
              <a:rPr lang="ja-JP" altLang="en-US" sz="2800" kern="0" spc="-300" dirty="0">
                <a:solidFill>
                  <a:srgbClr val="60B0B6"/>
                </a:solidFill>
                <a:latin typeface="Yu Gothic" panose="020B0400000000000000" pitchFamily="34" charset="-128"/>
                <a:ea typeface="Yu Gothic" panose="020B0400000000000000" pitchFamily="34" charset="-128"/>
                <a:cs typeface="S-Core Dream 6 Bold"/>
              </a:rPr>
              <a:t>ルーシー</a:t>
            </a:r>
            <a:r>
              <a:rPr lang="en-US" sz="2800" kern="0" spc="-300" dirty="0">
                <a:solidFill>
                  <a:srgbClr val="60B0B6"/>
                </a:solidFill>
                <a:latin typeface="Yu Gothic" panose="020B0400000000000000" pitchFamily="34" charset="-128"/>
                <a:ea typeface="Yu Gothic" panose="020B0400000000000000" pitchFamily="34" charset="-128"/>
                <a:cs typeface="S-Core Dream 6 Bold"/>
              </a:rPr>
              <a:t>)</a:t>
            </a:r>
            <a:endParaRPr lang="en-US" sz="4400" dirty="0">
              <a:latin typeface="Yu Gothic" panose="020B0400000000000000" pitchFamily="34" charset="-128"/>
              <a:ea typeface="Yu Gothic" panose="020B0400000000000000" pitchFamily="34" charset="-128"/>
            </a:endParaRPr>
          </a:p>
        </p:txBody>
      </p:sp>
      <p:grpSp>
        <p:nvGrpSpPr>
          <p:cNvPr id="1001" name="그룹 1001"/>
          <p:cNvGrpSpPr/>
          <p:nvPr/>
        </p:nvGrpSpPr>
        <p:grpSpPr>
          <a:xfrm>
            <a:off x="6009135" y="3485448"/>
            <a:ext cx="5691969" cy="54051"/>
            <a:chOff x="6512971" y="3843675"/>
            <a:chExt cx="6276977" cy="59607"/>
          </a:xfrm>
        </p:grpSpPr>
        <p:pic>
          <p:nvPicPr>
            <p:cNvPr id="5" name="Object 4"/>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02" name="그룹 1002"/>
          <p:cNvGrpSpPr/>
          <p:nvPr/>
        </p:nvGrpSpPr>
        <p:grpSpPr>
          <a:xfrm>
            <a:off x="-220055" y="3451057"/>
            <a:ext cx="5691969" cy="54051"/>
            <a:chOff x="-356443" y="3805749"/>
            <a:chExt cx="6276977" cy="59607"/>
          </a:xfrm>
        </p:grpSpPr>
        <p:pic>
          <p:nvPicPr>
            <p:cNvPr id="8" name="Object 7"/>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10" name="Object 10"/>
          <p:cNvSpPr txBox="1"/>
          <p:nvPr/>
        </p:nvSpPr>
        <p:spPr>
          <a:xfrm>
            <a:off x="496850" y="4400915"/>
            <a:ext cx="1612004" cy="276999"/>
          </a:xfrm>
          <a:prstGeom prst="rect">
            <a:avLst/>
          </a:prstGeom>
          <a:noFill/>
        </p:spPr>
        <p:txBody>
          <a:bodyPr wrap="square" anchor="t">
            <a:spAutoFit/>
          </a:bodyPr>
          <a:lstStyle/>
          <a:p>
            <a:pPr lvl="0">
              <a:defRPr/>
            </a:pPr>
            <a:r>
              <a:rPr lang="ja-JP" altLang="en-US" sz="1200" b="1" dirty="0">
                <a:solidFill>
                  <a:srgbClr val="60B0B6"/>
                </a:solidFill>
                <a:latin typeface="Yu Gothic" panose="020B0400000000000000" pitchFamily="34" charset="-128"/>
                <a:ea typeface="Yu Gothic" panose="020B0400000000000000" pitchFamily="34" charset="-128"/>
              </a:rPr>
              <a:t>プロジェクト名</a:t>
            </a:r>
            <a:endParaRPr lang="en-US" sz="1200" b="1" dirty="0">
              <a:solidFill>
                <a:srgbClr val="60B0B6"/>
              </a:solidFill>
              <a:latin typeface="Yu Gothic" panose="020B0400000000000000" pitchFamily="34" charset="-128"/>
              <a:ea typeface="Yu Gothic" panose="020B0400000000000000" pitchFamily="34" charset="-128"/>
            </a:endParaRPr>
          </a:p>
        </p:txBody>
      </p:sp>
      <p:sp>
        <p:nvSpPr>
          <p:cNvPr id="11" name="Object 11"/>
          <p:cNvSpPr txBox="1"/>
          <p:nvPr/>
        </p:nvSpPr>
        <p:spPr>
          <a:xfrm>
            <a:off x="505707" y="4577235"/>
            <a:ext cx="2164463" cy="276999"/>
          </a:xfrm>
          <a:prstGeom prst="rect">
            <a:avLst/>
          </a:prstGeom>
          <a:noFill/>
        </p:spPr>
        <p:txBody>
          <a:bodyPr wrap="square" anchor="t">
            <a:spAutoFit/>
          </a:bodyPr>
          <a:lstStyle/>
          <a:p>
            <a:pPr lvl="0">
              <a:defRPr/>
            </a:pPr>
            <a:r>
              <a:rPr lang="en-US" sz="1200" kern="0" spc="-100" dirty="0">
                <a:solidFill>
                  <a:srgbClr val="60B0B6"/>
                </a:solidFill>
                <a:latin typeface="Yu Gothic" panose="020B0400000000000000" pitchFamily="34" charset="-128"/>
                <a:ea typeface="Yu Gothic" panose="020B0400000000000000" pitchFamily="34" charset="-128"/>
                <a:cs typeface="S-Core Dream 6 Bold"/>
              </a:rPr>
              <a:t>LUCY</a:t>
            </a:r>
            <a:endParaRPr lang="en-US" sz="1200" dirty="0">
              <a:latin typeface="Yu Gothic" panose="020B0400000000000000" pitchFamily="34" charset="-128"/>
              <a:ea typeface="Yu Gothic" panose="020B0400000000000000" pitchFamily="34" charset="-128"/>
            </a:endParaRPr>
          </a:p>
        </p:txBody>
      </p:sp>
      <p:sp>
        <p:nvSpPr>
          <p:cNvPr id="12" name="Object 12"/>
          <p:cNvSpPr txBox="1"/>
          <p:nvPr/>
        </p:nvSpPr>
        <p:spPr>
          <a:xfrm>
            <a:off x="496851" y="4977337"/>
            <a:ext cx="818307" cy="276999"/>
          </a:xfrm>
          <a:prstGeom prst="rect">
            <a:avLst/>
          </a:prstGeom>
          <a:noFill/>
        </p:spPr>
        <p:txBody>
          <a:bodyPr wrap="square" anchor="t">
            <a:spAutoFit/>
          </a:bodyPr>
          <a:lstStyle/>
          <a:p>
            <a:pPr lvl="0">
              <a:defRPr/>
            </a:pPr>
            <a:r>
              <a:rPr lang="ko-KR" altLang="en-US" sz="1200" b="1" dirty="0">
                <a:solidFill>
                  <a:srgbClr val="60B0B6"/>
                </a:solidFill>
                <a:latin typeface="Yu Gothic" panose="020B0400000000000000" pitchFamily="34" charset="-128"/>
                <a:ea typeface="한컴 윤고딕 760"/>
                <a:cs typeface="S-Core Dream 3 Light"/>
              </a:rPr>
              <a:t>開発者</a:t>
            </a:r>
            <a:endParaRPr lang="en-US" sz="1200" b="1" dirty="0">
              <a:latin typeface="Yu Gothic" panose="020B0400000000000000" pitchFamily="34" charset="-128"/>
              <a:ea typeface="Yu Gothic" panose="020B0400000000000000" pitchFamily="34" charset="-128"/>
            </a:endParaRPr>
          </a:p>
        </p:txBody>
      </p:sp>
      <p:sp>
        <p:nvSpPr>
          <p:cNvPr id="13" name="Object 13"/>
          <p:cNvSpPr txBox="1"/>
          <p:nvPr/>
        </p:nvSpPr>
        <p:spPr>
          <a:xfrm>
            <a:off x="505705" y="5153652"/>
            <a:ext cx="1543236" cy="461665"/>
          </a:xfrm>
          <a:prstGeom prst="rect">
            <a:avLst/>
          </a:prstGeom>
          <a:noFill/>
        </p:spPr>
        <p:txBody>
          <a:bodyPr wrap="square" anchor="t">
            <a:spAutoFit/>
          </a:bodyPr>
          <a:lstStyle/>
          <a:p>
            <a:pPr lvl="0">
              <a:defRPr/>
            </a:pPr>
            <a:r>
              <a:rPr lang="ja-JP" altLang="en-US" sz="1200" kern="0" spc="-100" dirty="0">
                <a:solidFill>
                  <a:srgbClr val="60B0B6"/>
                </a:solidFill>
                <a:latin typeface="Yu Gothic" panose="020B0400000000000000" pitchFamily="34" charset="-128"/>
                <a:ea typeface="Yu Gothic" panose="020B0400000000000000" pitchFamily="34" charset="-128"/>
                <a:cs typeface="S-Core Dream 6 Bold"/>
              </a:rPr>
              <a:t>クォン・ドヨン</a:t>
            </a:r>
            <a:r>
              <a:rPr lang="en-US" sz="1200" kern="0" spc="-100" dirty="0">
                <a:solidFill>
                  <a:srgbClr val="60B0B6"/>
                </a:solidFill>
                <a:latin typeface="Yu Gothic" panose="020B0400000000000000" pitchFamily="34" charset="-128"/>
                <a:ea typeface="Yu Gothic" panose="020B0400000000000000" pitchFamily="34" charset="-128"/>
                <a:cs typeface="S-Core Dream 6 Bold"/>
              </a:rPr>
              <a:t> </a:t>
            </a:r>
          </a:p>
          <a:p>
            <a:pPr lvl="0">
              <a:defRPr/>
            </a:pPr>
            <a:r>
              <a:rPr lang="ja-JP" altLang="en-US" sz="1200" dirty="0">
                <a:solidFill>
                  <a:srgbClr val="60B0B6"/>
                </a:solidFill>
                <a:latin typeface="Yu Gothic" panose="020B0400000000000000" pitchFamily="34" charset="-128"/>
                <a:ea typeface="Yu Gothic" panose="020B0400000000000000" pitchFamily="34" charset="-128"/>
              </a:rPr>
              <a:t>イジュンヨン</a:t>
            </a:r>
            <a:endParaRPr lang="en-US" sz="1200" dirty="0">
              <a:solidFill>
                <a:srgbClr val="60B0B6"/>
              </a:solidFill>
              <a:latin typeface="Yu Gothic" panose="020B0400000000000000" pitchFamily="34" charset="-128"/>
              <a:ea typeface="Yu Gothic" panose="020B0400000000000000" pitchFamily="34" charset="-128"/>
            </a:endParaRPr>
          </a:p>
        </p:txBody>
      </p:sp>
      <p:sp>
        <p:nvSpPr>
          <p:cNvPr id="14" name="Object 14"/>
          <p:cNvSpPr txBox="1"/>
          <p:nvPr/>
        </p:nvSpPr>
        <p:spPr>
          <a:xfrm>
            <a:off x="496850" y="5670081"/>
            <a:ext cx="2033143" cy="276999"/>
          </a:xfrm>
          <a:prstGeom prst="rect">
            <a:avLst/>
          </a:prstGeom>
          <a:noFill/>
        </p:spPr>
        <p:txBody>
          <a:bodyPr wrap="square" anchor="t">
            <a:spAutoFit/>
          </a:bodyPr>
          <a:lstStyle/>
          <a:p>
            <a:pPr lvl="0">
              <a:defRPr/>
            </a:pPr>
            <a:r>
              <a:rPr lang="ja-JP" altLang="en-US" sz="1200" b="1" dirty="0">
                <a:solidFill>
                  <a:srgbClr val="60B0B6"/>
                </a:solidFill>
                <a:latin typeface="Yu Gothic" panose="020B0400000000000000" pitchFamily="34" charset="-128"/>
                <a:ea typeface="Yu Gothic" panose="020B0400000000000000" pitchFamily="34" charset="-128"/>
              </a:rPr>
              <a:t>開発期間</a:t>
            </a:r>
            <a:endParaRPr lang="en-US" sz="1200" b="1" dirty="0">
              <a:solidFill>
                <a:srgbClr val="60B0B6"/>
              </a:solidFill>
              <a:latin typeface="Yu Gothic" panose="020B0400000000000000" pitchFamily="34" charset="-128"/>
              <a:ea typeface="Yu Gothic" panose="020B0400000000000000" pitchFamily="34" charset="-128"/>
            </a:endParaRPr>
          </a:p>
        </p:txBody>
      </p:sp>
      <p:sp>
        <p:nvSpPr>
          <p:cNvPr id="15" name="Object 15"/>
          <p:cNvSpPr txBox="1"/>
          <p:nvPr/>
        </p:nvSpPr>
        <p:spPr>
          <a:xfrm>
            <a:off x="505704" y="5888756"/>
            <a:ext cx="2147252" cy="276999"/>
          </a:xfrm>
          <a:prstGeom prst="rect">
            <a:avLst/>
          </a:prstGeom>
          <a:noFill/>
        </p:spPr>
        <p:txBody>
          <a:bodyPr wrap="square" anchor="t">
            <a:spAutoFit/>
          </a:bodyPr>
          <a:lstStyle/>
          <a:p>
            <a:pPr lvl="0">
              <a:defRPr/>
            </a:pPr>
            <a:r>
              <a:rPr lang="en-US" sz="1200" kern="0" spc="-100" dirty="0">
                <a:solidFill>
                  <a:srgbClr val="60B0B6"/>
                </a:solidFill>
                <a:latin typeface="Yu Gothic" panose="020B0400000000000000" pitchFamily="34" charset="-128"/>
                <a:ea typeface="Yu Gothic" panose="020B0400000000000000" pitchFamily="34" charset="-128"/>
                <a:cs typeface="S-Core Dream 6 Bold"/>
              </a:rPr>
              <a:t>2023 . 01 . 02   -  01 .  30</a:t>
            </a:r>
            <a:endParaRPr lang="en-US" sz="1200" dirty="0">
              <a:latin typeface="Yu Gothic" panose="020B0400000000000000" pitchFamily="34" charset="-128"/>
              <a:ea typeface="Yu Gothic" panose="020B0400000000000000" pitchFamily="34" charset="-128"/>
            </a:endParaRPr>
          </a:p>
        </p:txBody>
      </p:sp>
      <p:grpSp>
        <p:nvGrpSpPr>
          <p:cNvPr id="1003" name="그룹 1003"/>
          <p:cNvGrpSpPr/>
          <p:nvPr/>
        </p:nvGrpSpPr>
        <p:grpSpPr>
          <a:xfrm>
            <a:off x="496851" y="3617288"/>
            <a:ext cx="116813" cy="116813"/>
            <a:chOff x="434146" y="3989065"/>
            <a:chExt cx="128819" cy="128819"/>
          </a:xfrm>
        </p:grpSpPr>
        <p:pic>
          <p:nvPicPr>
            <p:cNvPr id="17" name="Object 16"/>
            <p:cNvPicPr>
              <a:picLocks noChangeAspect="1"/>
            </p:cNvPicPr>
            <p:nvPr/>
          </p:nvPicPr>
          <p:blipFill rotWithShape="1">
            <a:blip r:embed="rId3"/>
            <a:stretch>
              <a:fillRect/>
            </a:stretch>
          </p:blipFill>
          <p:spPr>
            <a:xfrm>
              <a:off x="378144" y="3933064"/>
              <a:ext cx="257639" cy="257639"/>
            </a:xfrm>
            <a:prstGeom prst="rect">
              <a:avLst/>
            </a:prstGeom>
          </p:spPr>
        </p:pic>
        <p:pic>
          <p:nvPicPr>
            <p:cNvPr id="18" name="Object 17"/>
            <p:cNvPicPr>
              <a:picLocks noChangeAspect="1"/>
            </p:cNvPicPr>
            <p:nvPr/>
          </p:nvPicPr>
          <p:blipFill rotWithShape="1">
            <a:blip r:embed="rId4"/>
            <a:stretch>
              <a:fillRect/>
            </a:stretch>
          </p:blipFill>
          <p:spPr>
            <a:xfrm>
              <a:off x="434146" y="3989065"/>
              <a:ext cx="128819" cy="128819"/>
            </a:xfrm>
            <a:prstGeom prst="rect">
              <a:avLst/>
            </a:prstGeom>
          </p:spPr>
        </p:pic>
      </p:grpSp>
      <p:grpSp>
        <p:nvGrpSpPr>
          <p:cNvPr id="1004" name="그룹 1004"/>
          <p:cNvGrpSpPr/>
          <p:nvPr/>
        </p:nvGrpSpPr>
        <p:grpSpPr>
          <a:xfrm>
            <a:off x="709670" y="3617288"/>
            <a:ext cx="115513" cy="115513"/>
            <a:chOff x="668838" y="3989065"/>
            <a:chExt cx="127386" cy="127386"/>
          </a:xfrm>
        </p:grpSpPr>
        <p:pic>
          <p:nvPicPr>
            <p:cNvPr id="21" name="Object 20"/>
            <p:cNvPicPr>
              <a:picLocks noChangeAspect="1"/>
            </p:cNvPicPr>
            <p:nvPr/>
          </p:nvPicPr>
          <p:blipFill rotWithShape="1">
            <a:blip r:embed="rId5"/>
            <a:stretch>
              <a:fillRect/>
            </a:stretch>
          </p:blipFill>
          <p:spPr>
            <a:xfrm>
              <a:off x="613460" y="3933687"/>
              <a:ext cx="254772" cy="254772"/>
            </a:xfrm>
            <a:prstGeom prst="rect">
              <a:avLst/>
            </a:prstGeom>
          </p:spPr>
        </p:pic>
        <p:pic>
          <p:nvPicPr>
            <p:cNvPr id="22" name="Object 21"/>
            <p:cNvPicPr>
              <a:picLocks noChangeAspect="1"/>
            </p:cNvPicPr>
            <p:nvPr/>
          </p:nvPicPr>
          <p:blipFill rotWithShape="1">
            <a:blip r:embed="rId6"/>
            <a:stretch>
              <a:fillRect/>
            </a:stretch>
          </p:blipFill>
          <p:spPr>
            <a:xfrm>
              <a:off x="668838" y="3989065"/>
              <a:ext cx="127386" cy="127386"/>
            </a:xfrm>
            <a:prstGeom prst="rect">
              <a:avLst/>
            </a:prstGeom>
          </p:spPr>
        </p:pic>
      </p:grpSp>
      <p:pic>
        <p:nvPicPr>
          <p:cNvPr id="26" name="Object 25"/>
          <p:cNvPicPr>
            <a:picLocks noChangeAspect="1"/>
          </p:cNvPicPr>
          <p:nvPr/>
        </p:nvPicPr>
        <p:blipFill rotWithShape="1">
          <a:blip r:embed="rId7"/>
          <a:stretch>
            <a:fillRect/>
          </a:stretch>
        </p:blipFill>
        <p:spPr>
          <a:xfrm>
            <a:off x="476645" y="1049419"/>
            <a:ext cx="7546608" cy="2374100"/>
          </a:xfrm>
          <a:prstGeom prst="rect">
            <a:avLst/>
          </a:prstGeom>
        </p:spPr>
      </p:pic>
      <p:grpSp>
        <p:nvGrpSpPr>
          <p:cNvPr id="1005" name="그룹 1002"/>
          <p:cNvGrpSpPr/>
          <p:nvPr/>
        </p:nvGrpSpPr>
        <p:grpSpPr>
          <a:xfrm>
            <a:off x="7954795" y="228600"/>
            <a:ext cx="808204" cy="776278"/>
            <a:chOff x="9168833" y="1211868"/>
            <a:chExt cx="891270" cy="856063"/>
          </a:xfrm>
        </p:grpSpPr>
        <p:pic>
          <p:nvPicPr>
            <p:cNvPr id="1006" name="Object 10"/>
            <p:cNvPicPr>
              <a:picLocks noChangeAspect="1"/>
            </p:cNvPicPr>
            <p:nvPr/>
          </p:nvPicPr>
          <p:blipFill rotWithShape="1">
            <a:blip r:embed="rId8"/>
            <a:stretch>
              <a:fillRect/>
            </a:stretch>
          </p:blipFill>
          <p:spPr>
            <a:xfrm>
              <a:off x="9168833" y="1211868"/>
              <a:ext cx="891270" cy="85606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2"/>
            <a:stretch>
              <a:fillRect/>
            </a:stretch>
          </p:blipFill>
          <p:spPr>
            <a:xfrm>
              <a:off x="-100268" y="4037192"/>
              <a:ext cx="10929196" cy="2918909"/>
            </a:xfrm>
            <a:prstGeom prst="rect">
              <a:avLst/>
            </a:prstGeom>
          </p:spPr>
        </p:pic>
      </p:grpSp>
      <p:sp>
        <p:nvSpPr>
          <p:cNvPr id="33" name="Object 33"/>
          <p:cNvSpPr txBox="1"/>
          <p:nvPr/>
        </p:nvSpPr>
        <p:spPr>
          <a:xfrm>
            <a:off x="2047320" y="6019800"/>
            <a:ext cx="7325280" cy="338554"/>
          </a:xfrm>
          <a:prstGeom prst="rect">
            <a:avLst/>
          </a:prstGeom>
          <a:noFill/>
        </p:spPr>
        <p:txBody>
          <a:bodyPr wrap="square" anchor="t">
            <a:spAutoFit/>
          </a:bodyPr>
          <a:lstStyle/>
          <a:p>
            <a:pPr lvl="0" algn="ctr">
              <a:defRPr/>
            </a:pPr>
            <a:r>
              <a:rPr lang="en-US" altLang="ko-KR" sz="1600" b="1" dirty="0">
                <a:solidFill>
                  <a:schemeClr val="lt1"/>
                </a:solidFill>
                <a:latin typeface="Yu Gothic" panose="020B0400000000000000" pitchFamily="34" charset="-128"/>
                <a:ea typeface="Yu Gothic" panose="020B0400000000000000" pitchFamily="34" charset="-128"/>
              </a:rPr>
              <a:t>System Flowchart</a:t>
            </a:r>
          </a:p>
        </p:txBody>
      </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01</a:t>
            </a:r>
            <a:endParaRPr lang="en-US" b="1">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312753" y="6191488"/>
            <a:ext cx="2582847" cy="5232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800" b="1" i="0" u="none" strike="noStrike" kern="0" cap="none" spc="-400" normalizeH="0" baseline="0" dirty="0">
                <a:solidFill>
                  <a:srgbClr val="FFFFFF"/>
                </a:solidFill>
                <a:latin typeface="Yu Gothic" panose="020B0400000000000000" pitchFamily="34" charset="-128"/>
                <a:ea typeface="Yu Gothic" panose="020B0400000000000000" pitchFamily="34" charset="-128"/>
                <a:cs typeface="Gmarket Sans Bold"/>
              </a:rPr>
              <a:t>全体構成</a:t>
            </a:r>
            <a:endParaRPr kumimoji="0" lang="ko-KR" altLang="en-US" sz="2800" b="1" i="0" u="none" strike="noStrike" kern="0" cap="none" spc="-400" normalizeH="0" baseline="0" dirty="0">
              <a:solidFill>
                <a:srgbClr val="FFFFFF"/>
              </a:solidFill>
              <a:latin typeface="Yu Gothic" panose="020B0400000000000000" pitchFamily="34" charset="-128"/>
              <a:ea typeface="한컴 윤고딕 760"/>
              <a:cs typeface="Gmarket Sans Bold"/>
            </a:endParaRPr>
          </a:p>
        </p:txBody>
      </p:sp>
      <p:sp>
        <p:nvSpPr>
          <p:cNvPr id="1021" name="Object 16"/>
          <p:cNvSpPr txBox="1"/>
          <p:nvPr/>
        </p:nvSpPr>
        <p:spPr>
          <a:xfrm>
            <a:off x="287016" y="5694255"/>
            <a:ext cx="85598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FFFFFF"/>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FFFFFF"/>
                </a:solidFill>
                <a:latin typeface="Yu Gothic" panose="020B0400000000000000" pitchFamily="34" charset="-128"/>
                <a:ea typeface="Yu Gothic" panose="020B0400000000000000" pitchFamily="34" charset="-128"/>
                <a:cs typeface="Gmarket Sans Bold"/>
              </a:rPr>
              <a:t>1</a:t>
            </a:r>
          </a:p>
        </p:txBody>
      </p:sp>
      <p:grpSp>
        <p:nvGrpSpPr>
          <p:cNvPr id="1022" name="그룹 1002"/>
          <p:cNvGrpSpPr/>
          <p:nvPr/>
        </p:nvGrpSpPr>
        <p:grpSpPr>
          <a:xfrm>
            <a:off x="8828092" y="666529"/>
            <a:ext cx="54041" cy="4846541"/>
            <a:chOff x="9621587" y="734994"/>
            <a:chExt cx="59607" cy="6276977"/>
          </a:xfrm>
        </p:grpSpPr>
        <p:pic>
          <p:nvPicPr>
            <p:cNvPr id="1023" name="Object 7"/>
            <p:cNvPicPr>
              <a:picLocks noChangeAspect="1"/>
            </p:cNvPicPr>
            <p:nvPr/>
          </p:nvPicPr>
          <p:blipFill rotWithShape="1">
            <a:blip r:embed="rId3"/>
            <a:stretch>
              <a:fillRect/>
            </a:stretch>
          </p:blipFill>
          <p:spPr>
            <a:xfrm rot="16200000">
              <a:off x="6512902" y="3843679"/>
              <a:ext cx="6276977" cy="59607"/>
            </a:xfrm>
            <a:prstGeom prst="rect">
              <a:avLst/>
            </a:prstGeom>
          </p:spPr>
        </p:pic>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4"/>
            <a:stretch>
              <a:fillRect/>
            </a:stretch>
          </p:blipFill>
          <p:spPr>
            <a:xfrm>
              <a:off x="9168833" y="1211868"/>
              <a:ext cx="891270" cy="856063"/>
            </a:xfrm>
            <a:prstGeom prst="rect">
              <a:avLst/>
            </a:prstGeom>
          </p:spPr>
        </p:pic>
      </p:grpSp>
      <p:pic>
        <p:nvPicPr>
          <p:cNvPr id="3" name="그림 2">
            <a:extLst>
              <a:ext uri="{FF2B5EF4-FFF2-40B4-BE49-F238E27FC236}">
                <a16:creationId xmlns:a16="http://schemas.microsoft.com/office/drawing/2014/main" id="{4A73FB38-54B9-4DD6-9238-07E373F90973}"/>
              </a:ext>
            </a:extLst>
          </p:cNvPr>
          <p:cNvPicPr>
            <a:picLocks noChangeAspect="1"/>
          </p:cNvPicPr>
          <p:nvPr/>
        </p:nvPicPr>
        <p:blipFill>
          <a:blip r:embed="rId5"/>
          <a:stretch>
            <a:fillRect/>
          </a:stretch>
        </p:blipFill>
        <p:spPr>
          <a:xfrm>
            <a:off x="207959" y="87219"/>
            <a:ext cx="7681742" cy="5252706"/>
          </a:xfrm>
          <a:prstGeom prst="rect">
            <a:avLst/>
          </a:prstGeom>
        </p:spPr>
      </p:pic>
      <p:sp>
        <p:nvSpPr>
          <p:cNvPr id="23" name="Object 22">
            <a:extLst>
              <a:ext uri="{FF2B5EF4-FFF2-40B4-BE49-F238E27FC236}">
                <a16:creationId xmlns:a16="http://schemas.microsoft.com/office/drawing/2014/main" id="{3C5C8B59-E17B-4DCC-B059-E4F3D2753A75}"/>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grpSp>
        <p:nvGrpSpPr>
          <p:cNvPr id="20" name="그룹 1009">
            <a:extLst>
              <a:ext uri="{FF2B5EF4-FFF2-40B4-BE49-F238E27FC236}">
                <a16:creationId xmlns:a16="http://schemas.microsoft.com/office/drawing/2014/main" id="{669D382D-DA7E-4019-AC31-ABB116E453FD}"/>
              </a:ext>
            </a:extLst>
          </p:cNvPr>
          <p:cNvGrpSpPr/>
          <p:nvPr/>
        </p:nvGrpSpPr>
        <p:grpSpPr>
          <a:xfrm>
            <a:off x="3128154" y="5943867"/>
            <a:ext cx="302906" cy="241668"/>
            <a:chOff x="2319036" y="5609352"/>
            <a:chExt cx="334038" cy="266507"/>
          </a:xfrm>
        </p:grpSpPr>
        <p:pic>
          <p:nvPicPr>
            <p:cNvPr id="21" name="Object 34">
              <a:extLst>
                <a:ext uri="{FF2B5EF4-FFF2-40B4-BE49-F238E27FC236}">
                  <a16:creationId xmlns:a16="http://schemas.microsoft.com/office/drawing/2014/main" id="{9F31BA9D-ED43-4B18-B1B6-481BFECBE7CD}"/>
                </a:ext>
              </a:extLst>
            </p:cNvPr>
            <p:cNvPicPr>
              <a:picLocks noChangeAspect="1"/>
            </p:cNvPicPr>
            <p:nvPr/>
          </p:nvPicPr>
          <p:blipFill rotWithShape="1">
            <a:blip r:embed="rId6"/>
            <a:stretch>
              <a:fillRect/>
            </a:stretch>
          </p:blipFill>
          <p:spPr>
            <a:xfrm rot="10800000">
              <a:off x="2319036" y="5609352"/>
              <a:ext cx="334038" cy="266507"/>
            </a:xfrm>
            <a:prstGeom prst="rect">
              <a:avLst/>
            </a:prstGeom>
          </p:spPr>
        </p:pic>
      </p:grpSp>
      <p:grpSp>
        <p:nvGrpSpPr>
          <p:cNvPr id="22" name="그룹 1010">
            <a:extLst>
              <a:ext uri="{FF2B5EF4-FFF2-40B4-BE49-F238E27FC236}">
                <a16:creationId xmlns:a16="http://schemas.microsoft.com/office/drawing/2014/main" id="{D90ADDE5-2D55-446B-A15D-7BFE2EB6BB6F}"/>
              </a:ext>
            </a:extLst>
          </p:cNvPr>
          <p:cNvGrpSpPr/>
          <p:nvPr/>
        </p:nvGrpSpPr>
        <p:grpSpPr>
          <a:xfrm>
            <a:off x="8153679" y="6213291"/>
            <a:ext cx="302906" cy="241668"/>
            <a:chOff x="8042164" y="5665397"/>
            <a:chExt cx="334038" cy="266507"/>
          </a:xfrm>
        </p:grpSpPr>
        <p:pic>
          <p:nvPicPr>
            <p:cNvPr id="24" name="Object 37">
              <a:extLst>
                <a:ext uri="{FF2B5EF4-FFF2-40B4-BE49-F238E27FC236}">
                  <a16:creationId xmlns:a16="http://schemas.microsoft.com/office/drawing/2014/main" id="{F0B05200-B99C-410A-9D96-5FBA8C91A343}"/>
                </a:ext>
              </a:extLst>
            </p:cNvPr>
            <p:cNvPicPr>
              <a:picLocks noChangeAspect="1"/>
            </p:cNvPicPr>
            <p:nvPr/>
          </p:nvPicPr>
          <p:blipFill rotWithShape="1">
            <a:blip r:embed="rId6"/>
            <a:stretch>
              <a:fillRect/>
            </a:stretch>
          </p:blipFill>
          <p:spPr>
            <a:xfrm>
              <a:off x="8042164" y="5665397"/>
              <a:ext cx="334038" cy="266507"/>
            </a:xfrm>
            <a:prstGeom prst="rect">
              <a:avLst/>
            </a:prstGeom>
          </p:spPr>
        </p:pic>
      </p:grpSp>
    </p:spTree>
    <p:extLst>
      <p:ext uri="{BB962C8B-B14F-4D97-AF65-F5344CB8AC3E}">
        <p14:creationId xmlns:p14="http://schemas.microsoft.com/office/powerpoint/2010/main" val="36907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 name="그림 107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1581383"/>
            <a:ext cx="4831976" cy="4914433"/>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0200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9864" y="75628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406510" y="1201868"/>
            <a:ext cx="97062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Yu Gothic" panose="020B0400000000000000" pitchFamily="34" charset="-128"/>
                <a:ea typeface="Yu Gothic" panose="020B0400000000000000" pitchFamily="34" charset="-128"/>
                <a:cs typeface="S-Core Dream 4 Regular"/>
              </a:rPr>
              <a:t>メイン</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grpSp>
        <p:nvGrpSpPr>
          <p:cNvPr id="1040" name="그룹 1039"/>
          <p:cNvGrpSpPr/>
          <p:nvPr/>
        </p:nvGrpSpPr>
        <p:grpSpPr>
          <a:xfrm>
            <a:off x="3920848" y="10200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9" y="113216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308930" y="1201867"/>
            <a:ext cx="141418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商品リスト</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メイン・ストアー</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1</a:t>
            </a: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8"/>
            <a:stretch>
              <a:fillRect/>
            </a:stretch>
          </p:blipFill>
          <p:spPr>
            <a:xfrm>
              <a:off x="9168833" y="1211868"/>
              <a:ext cx="891270" cy="856063"/>
            </a:xfrm>
            <a:prstGeom prst="rect">
              <a:avLst/>
            </a:prstGeom>
          </p:spPr>
        </p:pic>
      </p:grpSp>
      <p:sp>
        <p:nvSpPr>
          <p:cNvPr id="26" name="Object 22">
            <a:extLst>
              <a:ext uri="{FF2B5EF4-FFF2-40B4-BE49-F238E27FC236}">
                <a16:creationId xmlns:a16="http://schemas.microsoft.com/office/drawing/2014/main" id="{FEB0BE0C-E822-4AD7-8773-03AC5FB64022}"/>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grpSp>
        <p:nvGrpSpPr>
          <p:cNvPr id="16" name="그룹 15">
            <a:extLst>
              <a:ext uri="{FF2B5EF4-FFF2-40B4-BE49-F238E27FC236}">
                <a16:creationId xmlns:a16="http://schemas.microsoft.com/office/drawing/2014/main" id="{CC79B429-7CDA-47A7-A156-62D1B537F53B}"/>
              </a:ext>
            </a:extLst>
          </p:cNvPr>
          <p:cNvGrpSpPr/>
          <p:nvPr/>
        </p:nvGrpSpPr>
        <p:grpSpPr>
          <a:xfrm>
            <a:off x="346383" y="1598359"/>
            <a:ext cx="3487739" cy="4801278"/>
            <a:chOff x="346383" y="1750759"/>
            <a:chExt cx="3487739" cy="4801278"/>
          </a:xfrm>
        </p:grpSpPr>
        <p:grpSp>
          <p:nvGrpSpPr>
            <p:cNvPr id="13" name="그룹 12">
              <a:extLst>
                <a:ext uri="{FF2B5EF4-FFF2-40B4-BE49-F238E27FC236}">
                  <a16:creationId xmlns:a16="http://schemas.microsoft.com/office/drawing/2014/main" id="{2D261791-A40D-44C8-87AF-1FCA4F541784}"/>
                </a:ext>
              </a:extLst>
            </p:cNvPr>
            <p:cNvGrpSpPr/>
            <p:nvPr/>
          </p:nvGrpSpPr>
          <p:grpSpPr>
            <a:xfrm>
              <a:off x="346383" y="1750759"/>
              <a:ext cx="3487739" cy="3705410"/>
              <a:chOff x="159238" y="1784136"/>
              <a:chExt cx="3681722" cy="3911500"/>
            </a:xfrm>
          </p:grpSpPr>
          <p:pic>
            <p:nvPicPr>
              <p:cNvPr id="3" name="그림 2">
                <a:extLst>
                  <a:ext uri="{FF2B5EF4-FFF2-40B4-BE49-F238E27FC236}">
                    <a16:creationId xmlns:a16="http://schemas.microsoft.com/office/drawing/2014/main" id="{C52E51FD-69F5-4D45-93A4-4FBF720C8E63}"/>
                  </a:ext>
                </a:extLst>
              </p:cNvPr>
              <p:cNvPicPr>
                <a:picLocks noChangeAspect="1"/>
              </p:cNvPicPr>
              <p:nvPr/>
            </p:nvPicPr>
            <p:blipFill>
              <a:blip r:embed="rId9"/>
              <a:stretch>
                <a:fillRect/>
              </a:stretch>
            </p:blipFill>
            <p:spPr>
              <a:xfrm>
                <a:off x="266748" y="1784136"/>
                <a:ext cx="3449384" cy="1728338"/>
              </a:xfrm>
              <a:prstGeom prst="rect">
                <a:avLst/>
              </a:prstGeom>
            </p:spPr>
          </p:pic>
          <p:pic>
            <p:nvPicPr>
              <p:cNvPr id="8" name="그림 7">
                <a:extLst>
                  <a:ext uri="{FF2B5EF4-FFF2-40B4-BE49-F238E27FC236}">
                    <a16:creationId xmlns:a16="http://schemas.microsoft.com/office/drawing/2014/main" id="{328D5848-10E1-4EF9-8BDC-843DF80B8706}"/>
                  </a:ext>
                </a:extLst>
              </p:cNvPr>
              <p:cNvPicPr>
                <a:picLocks noChangeAspect="1"/>
              </p:cNvPicPr>
              <p:nvPr/>
            </p:nvPicPr>
            <p:blipFill>
              <a:blip r:embed="rId10"/>
              <a:stretch>
                <a:fillRect/>
              </a:stretch>
            </p:blipFill>
            <p:spPr>
              <a:xfrm>
                <a:off x="191050" y="3216733"/>
                <a:ext cx="3610389" cy="1244563"/>
              </a:xfrm>
              <a:prstGeom prst="rect">
                <a:avLst/>
              </a:prstGeom>
            </p:spPr>
          </p:pic>
          <p:pic>
            <p:nvPicPr>
              <p:cNvPr id="12" name="그림 11">
                <a:extLst>
                  <a:ext uri="{FF2B5EF4-FFF2-40B4-BE49-F238E27FC236}">
                    <a16:creationId xmlns:a16="http://schemas.microsoft.com/office/drawing/2014/main" id="{198BE3C5-503C-4E81-916E-75456D9DFCA3}"/>
                  </a:ext>
                </a:extLst>
              </p:cNvPr>
              <p:cNvPicPr>
                <a:picLocks noChangeAspect="1"/>
              </p:cNvPicPr>
              <p:nvPr/>
            </p:nvPicPr>
            <p:blipFill>
              <a:blip r:embed="rId11"/>
              <a:stretch>
                <a:fillRect/>
              </a:stretch>
            </p:blipFill>
            <p:spPr>
              <a:xfrm>
                <a:off x="159238" y="4498779"/>
                <a:ext cx="3681722" cy="1196857"/>
              </a:xfrm>
              <a:prstGeom prst="rect">
                <a:avLst/>
              </a:prstGeom>
            </p:spPr>
          </p:pic>
        </p:grpSp>
        <p:pic>
          <p:nvPicPr>
            <p:cNvPr id="15" name="그림 14">
              <a:extLst>
                <a:ext uri="{FF2B5EF4-FFF2-40B4-BE49-F238E27FC236}">
                  <a16:creationId xmlns:a16="http://schemas.microsoft.com/office/drawing/2014/main" id="{71D4400A-35E0-4E14-B4DE-AD671BEE1148}"/>
                </a:ext>
              </a:extLst>
            </p:cNvPr>
            <p:cNvPicPr>
              <a:picLocks noChangeAspect="1"/>
            </p:cNvPicPr>
            <p:nvPr/>
          </p:nvPicPr>
          <p:blipFill>
            <a:blip r:embed="rId12"/>
            <a:stretch>
              <a:fillRect/>
            </a:stretch>
          </p:blipFill>
          <p:spPr>
            <a:xfrm>
              <a:off x="448229" y="5385667"/>
              <a:ext cx="3267642" cy="1166370"/>
            </a:xfrm>
            <a:prstGeom prst="rect">
              <a:avLst/>
            </a:prstGeom>
          </p:spPr>
        </p:pic>
      </p:grpSp>
      <p:sp>
        <p:nvSpPr>
          <p:cNvPr id="34" name="Object 65">
            <a:extLst>
              <a:ext uri="{FF2B5EF4-FFF2-40B4-BE49-F238E27FC236}">
                <a16:creationId xmlns:a16="http://schemas.microsoft.com/office/drawing/2014/main" id="{F39571B2-4D9D-473E-AA93-9F347D46D9EC}"/>
              </a:ext>
            </a:extLst>
          </p:cNvPr>
          <p:cNvSpPr txBox="1"/>
          <p:nvPr/>
        </p:nvSpPr>
        <p:spPr>
          <a:xfrm>
            <a:off x="4164100" y="1788436"/>
            <a:ext cx="470647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a:defRPr/>
            </a:pPr>
            <a:r>
              <a:rPr lang="ja-JP" altLang="en-US" sz="1200" b="1" i="0" dirty="0">
                <a:solidFill>
                  <a:srgbClr val="1A73E8"/>
                </a:solidFill>
                <a:effectLst/>
                <a:latin typeface="Yu Gothic" panose="020B0400000000000000" pitchFamily="34" charset="-128"/>
                <a:ea typeface="Yu Gothic" panose="020B0400000000000000" pitchFamily="34" charset="-128"/>
              </a:rPr>
              <a:t>商品イメージを強調 </a:t>
            </a:r>
            <a:r>
              <a:rPr lang="ja-JP" altLang="en-US" sz="1200" b="1" i="0" dirty="0">
                <a:solidFill>
                  <a:srgbClr val="000000"/>
                </a:solidFill>
                <a:effectLst/>
                <a:latin typeface="Yu Gothic" panose="020B0400000000000000" pitchFamily="34" charset="-128"/>
                <a:ea typeface="Yu Gothic" panose="020B0400000000000000" pitchFamily="34" charset="-128"/>
              </a:rPr>
              <a:t>し、顧客が複数の商品を</a:t>
            </a:r>
            <a:r>
              <a:rPr lang="ja-JP" altLang="en-US" sz="1200" b="1" i="0" dirty="0">
                <a:solidFill>
                  <a:srgbClr val="1A73E8"/>
                </a:solidFill>
                <a:effectLst/>
                <a:latin typeface="Yu Gothic" panose="020B0400000000000000" pitchFamily="34" charset="-128"/>
                <a:ea typeface="Yu Gothic" panose="020B0400000000000000" pitchFamily="34" charset="-128"/>
              </a:rPr>
              <a:t>比較しやすい</a:t>
            </a:r>
            <a:r>
              <a:rPr lang="ja-JP" altLang="en-US" sz="1200" b="1" i="0" dirty="0">
                <a:solidFill>
                  <a:srgbClr val="000000"/>
                </a:solidFill>
                <a:effectLst/>
                <a:latin typeface="Yu Gothic" panose="020B0400000000000000" pitchFamily="34" charset="-128"/>
                <a:ea typeface="Yu Gothic" panose="020B0400000000000000" pitchFamily="34" charset="-128"/>
              </a:rPr>
              <a:t>ように</a:t>
            </a:r>
            <a:endParaRPr lang="en-US" altLang="ja-JP" sz="1200" b="1" i="0" dirty="0">
              <a:solidFill>
                <a:srgbClr val="000000"/>
              </a:solidFill>
              <a:effectLst/>
              <a:latin typeface="Yu Gothic" panose="020B0400000000000000" pitchFamily="34" charset="-128"/>
              <a:ea typeface="Yu Gothic" panose="020B0400000000000000" pitchFamily="34" charset="-128"/>
            </a:endParaRPr>
          </a:p>
          <a:p>
            <a:pPr>
              <a:defRPr/>
            </a:pPr>
            <a:r>
              <a:rPr lang="ja-JP" altLang="en-US" sz="1200" b="1" i="0" dirty="0">
                <a:solidFill>
                  <a:srgbClr val="1A73E8"/>
                </a:solidFill>
                <a:effectLst/>
                <a:latin typeface="Yu Gothic" panose="020B0400000000000000" pitchFamily="34" charset="-128"/>
                <a:ea typeface="Yu Gothic" panose="020B0400000000000000" pitchFamily="34" charset="-128"/>
              </a:rPr>
              <a:t>グリッド</a:t>
            </a:r>
            <a:r>
              <a:rPr lang="ja-JP" altLang="en-US" sz="1200" b="1" dirty="0">
                <a:solidFill>
                  <a:srgbClr val="1A73E8"/>
                </a:solidFill>
                <a:latin typeface="Yu Gothic" panose="020B0400000000000000" pitchFamily="34" charset="-128"/>
                <a:ea typeface="Yu Gothic" panose="020B0400000000000000" pitchFamily="34" charset="-128"/>
              </a:rPr>
              <a:t>レイアウトを採用しました。</a:t>
            </a:r>
            <a:endParaRPr lang="en-US" altLang="ko-KR" sz="1200" b="1" dirty="0">
              <a:solidFill>
                <a:srgbClr val="1A73E8"/>
              </a:solidFill>
              <a:latin typeface="Yu Gothic" panose="020B0400000000000000" pitchFamily="34" charset="-128"/>
              <a:ea typeface="Yu Gothic" panose="020B0400000000000000" pitchFamily="34" charset="-128"/>
            </a:endParaRPr>
          </a:p>
        </p:txBody>
      </p:sp>
      <p:sp>
        <p:nvSpPr>
          <p:cNvPr id="35" name="Object 65">
            <a:extLst>
              <a:ext uri="{FF2B5EF4-FFF2-40B4-BE49-F238E27FC236}">
                <a16:creationId xmlns:a16="http://schemas.microsoft.com/office/drawing/2014/main" id="{A69B915B-0B23-428A-AB9E-8485390006A0}"/>
              </a:ext>
            </a:extLst>
          </p:cNvPr>
          <p:cNvSpPr txBox="1"/>
          <p:nvPr/>
        </p:nvSpPr>
        <p:spPr>
          <a:xfrm>
            <a:off x="4287139" y="6352109"/>
            <a:ext cx="4475860" cy="43088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100" b="1" kern="0" spc="-100" dirty="0">
                <a:latin typeface="NanumSquare ExtraBold"/>
                <a:cs typeface="NanumSquare ExtraBold"/>
              </a:rPr>
              <a:t>お客様がご希望の服を簡単に見つけることができるよう、</a:t>
            </a:r>
            <a:endParaRPr lang="en-US" altLang="ja-JP" sz="1100" b="1" kern="0" spc="-100" dirty="0">
              <a:latin typeface="NanumSquare ExtraBold"/>
              <a:cs typeface="NanumSquare ExtraBold"/>
            </a:endParaRPr>
          </a:p>
          <a:p>
            <a:pPr lvl="0">
              <a:defRPr/>
            </a:pPr>
            <a:r>
              <a:rPr lang="ja-JP" altLang="en-US" sz="1100" b="1" kern="0" spc="-100" dirty="0">
                <a:latin typeface="NanumSquare ExtraBold"/>
                <a:cs typeface="NanumSquare ExtraBold"/>
              </a:rPr>
              <a:t>左上に検索窓を置き、カテゴリー別・ブランド別に分類し便利性</a:t>
            </a:r>
            <a:r>
              <a:rPr lang="ja-JP" altLang="en-US" sz="1100" b="1" strike="sngStrike" kern="0" spc="-100" dirty="0">
                <a:latin typeface="NanumSquare ExtraBold"/>
                <a:cs typeface="NanumSquare ExtraBold"/>
              </a:rPr>
              <a:t>機能</a:t>
            </a:r>
            <a:r>
              <a:rPr lang="ja-JP" altLang="en-US" sz="1100" b="1" kern="0" spc="-100" dirty="0">
                <a:latin typeface="NanumSquare ExtraBold"/>
                <a:cs typeface="NanumSquare ExtraBold"/>
              </a:rPr>
              <a:t>を図りました。</a:t>
            </a:r>
            <a:endParaRPr lang="en-US" altLang="ko-KR" sz="1600" dirty="0"/>
          </a:p>
        </p:txBody>
      </p:sp>
      <p:sp>
        <p:nvSpPr>
          <p:cNvPr id="36" name="Object 65">
            <a:extLst>
              <a:ext uri="{FF2B5EF4-FFF2-40B4-BE49-F238E27FC236}">
                <a16:creationId xmlns:a16="http://schemas.microsoft.com/office/drawing/2014/main" id="{9C907EC0-EF15-464F-ABBD-3919D5A84EB2}"/>
              </a:ext>
            </a:extLst>
          </p:cNvPr>
          <p:cNvSpPr txBox="1"/>
          <p:nvPr/>
        </p:nvSpPr>
        <p:spPr>
          <a:xfrm>
            <a:off x="434968" y="6479861"/>
            <a:ext cx="2917832"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Yu Gothic" panose="020B0400000000000000" pitchFamily="34" charset="-128"/>
                <a:ea typeface="Yu Gothic" panose="020B0400000000000000" pitchFamily="34" charset="-128"/>
                <a:cs typeface="NanumSquare ExtraBold"/>
              </a:rPr>
              <a:t>人気商品・新商品・ブランド別に表示</a:t>
            </a:r>
            <a:endParaRPr lang="en-US" altLang="ko-KR"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2252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DF8B7B-DFC4-4A3A-BCAA-B79B1156DB8A}"/>
              </a:ext>
            </a:extLst>
          </p:cNvPr>
          <p:cNvPicPr>
            <a:picLocks noChangeAspect="1"/>
          </p:cNvPicPr>
          <p:nvPr/>
        </p:nvPicPr>
        <p:blipFill>
          <a:blip r:embed="rId2"/>
          <a:stretch>
            <a:fillRect/>
          </a:stretch>
        </p:blipFill>
        <p:spPr>
          <a:xfrm>
            <a:off x="635852" y="3126519"/>
            <a:ext cx="2813412" cy="2508930"/>
          </a:xfrm>
          <a:prstGeom prst="rect">
            <a:avLst/>
          </a:prstGeom>
        </p:spPr>
      </p:pic>
      <p:pic>
        <p:nvPicPr>
          <p:cNvPr id="4" name="그림 3">
            <a:extLst>
              <a:ext uri="{FF2B5EF4-FFF2-40B4-BE49-F238E27FC236}">
                <a16:creationId xmlns:a16="http://schemas.microsoft.com/office/drawing/2014/main" id="{A062CF0A-5020-4975-9808-E8A9D3A9884B}"/>
              </a:ext>
            </a:extLst>
          </p:cNvPr>
          <p:cNvPicPr>
            <a:picLocks noChangeAspect="1"/>
          </p:cNvPicPr>
          <p:nvPr/>
        </p:nvPicPr>
        <p:blipFill>
          <a:blip r:embed="rId3"/>
          <a:stretch>
            <a:fillRect/>
          </a:stretch>
        </p:blipFill>
        <p:spPr>
          <a:xfrm>
            <a:off x="763985" y="1648760"/>
            <a:ext cx="2969815" cy="1399240"/>
          </a:xfrm>
          <a:prstGeom prst="rect">
            <a:avLst/>
          </a:prstGeom>
        </p:spPr>
      </p:pic>
      <p:pic>
        <p:nvPicPr>
          <p:cNvPr id="1019" name="그림 1018"/>
          <p:cNvPicPr>
            <a:picLocks noChangeAspect="1"/>
          </p:cNvPicPr>
          <p:nvPr/>
        </p:nvPicPr>
        <p:blipFill rotWithShape="1">
          <a:blip r:embed="rId4">
            <a:extLst>
              <a:ext uri="{28A0092B-C50C-407E-A947-70E740481C1C}">
                <a14:useLocalDpi xmlns:a14="http://schemas.microsoft.com/office/drawing/2010/main" val="0"/>
              </a:ext>
            </a:extLst>
          </a:blip>
          <a:srcRect t="3721" b="3721"/>
          <a:stretch/>
        </p:blipFill>
        <p:spPr>
          <a:xfrm>
            <a:off x="3657600" y="2667000"/>
            <a:ext cx="2743200" cy="3863340"/>
          </a:xfrm>
          <a:prstGeom prst="rect">
            <a:avLst/>
          </a:prstGeom>
        </p:spPr>
      </p:pic>
      <p:pic>
        <p:nvPicPr>
          <p:cNvPr id="1062" name="그림 1061"/>
          <p:cNvPicPr>
            <a:picLocks noChangeAspect="1"/>
          </p:cNvPicPr>
          <p:nvPr/>
        </p:nvPicPr>
        <p:blipFill rotWithShape="1">
          <a:blip r:embed="rId5" cstate="print">
            <a:extLst>
              <a:ext uri="{28A0092B-C50C-407E-A947-70E740481C1C}">
                <a14:useLocalDpi xmlns:a14="http://schemas.microsoft.com/office/drawing/2010/main" val="0"/>
              </a:ext>
            </a:extLst>
          </a:blip>
          <a:srcRect t="6682" b="6682"/>
          <a:stretch/>
        </p:blipFill>
        <p:spPr>
          <a:xfrm>
            <a:off x="4450126" y="1312951"/>
            <a:ext cx="4279541" cy="2702868"/>
          </a:xfrm>
          <a:prstGeom prst="rect">
            <a:avLst/>
          </a:prstGeom>
          <a:ln w="28575">
            <a:solidFill>
              <a:srgbClr val="60B0B6"/>
            </a:solidFill>
            <a:prstDash val="dash"/>
          </a:ln>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30" name="그룹 1001"/>
          <p:cNvGrpSpPr/>
          <p:nvPr/>
        </p:nvGrpSpPr>
        <p:grpSpPr>
          <a:xfrm rot="5894815">
            <a:off x="2290265" y="2473624"/>
            <a:ext cx="1254490" cy="851845"/>
            <a:chOff x="884519" y="2224704"/>
            <a:chExt cx="1804821" cy="1225541"/>
          </a:xfrm>
        </p:grpSpPr>
        <p:pic>
          <p:nvPicPr>
            <p:cNvPr id="1031"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2" name="그룹 1001"/>
          <p:cNvGrpSpPr/>
          <p:nvPr/>
        </p:nvGrpSpPr>
        <p:grpSpPr>
          <a:xfrm rot="21459270">
            <a:off x="1546818" y="5070486"/>
            <a:ext cx="982541" cy="672704"/>
            <a:chOff x="884519" y="2224704"/>
            <a:chExt cx="1804821" cy="1225541"/>
          </a:xfrm>
        </p:grpSpPr>
        <p:pic>
          <p:nvPicPr>
            <p:cNvPr id="1033"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38" name="Object 48"/>
            <p:cNvSpPr txBox="1"/>
            <p:nvPr/>
          </p:nvSpPr>
          <p:spPr>
            <a:xfrm>
              <a:off x="1994029" y="760837"/>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5628" y="1368257"/>
            <a:ext cx="169342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Yu Gothic" panose="020B0400000000000000" pitchFamily="34" charset="-128"/>
                <a:ea typeface="Yu Gothic" panose="020B0400000000000000" pitchFamily="34" charset="-128"/>
                <a:cs typeface="S-Core Dream 4 Regular"/>
              </a:rPr>
              <a:t>ログインモーダル</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grpSp>
        <p:nvGrpSpPr>
          <p:cNvPr id="1040" name="그룹 1039"/>
          <p:cNvGrpSpPr/>
          <p:nvPr/>
        </p:nvGrpSpPr>
        <p:grpSpPr>
          <a:xfrm>
            <a:off x="29415" y="3200400"/>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44" name="Object 74"/>
            <p:cNvSpPr txBox="1"/>
            <p:nvPr/>
          </p:nvSpPr>
          <p:spPr>
            <a:xfrm>
              <a:off x="3763673" y="113286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17253" y="3413958"/>
            <a:ext cx="1106747"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ログイン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58" name="그룹 1001"/>
          <p:cNvGrpSpPr/>
          <p:nvPr/>
        </p:nvGrpSpPr>
        <p:grpSpPr>
          <a:xfrm rot="2395395">
            <a:off x="3374072" y="2285224"/>
            <a:ext cx="944995" cy="646998"/>
            <a:chOff x="884519" y="2224704"/>
            <a:chExt cx="1804821" cy="1225541"/>
          </a:xfrm>
        </p:grpSpPr>
        <p:pic>
          <p:nvPicPr>
            <p:cNvPr id="1059"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会員登録・情報修正</a:t>
            </a:r>
            <a:endParaRPr kumimoji="0" lang="en-US" altLang="ko-KR"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endParaRPr>
          </a:p>
        </p:txBody>
      </p:sp>
      <p:sp>
        <p:nvSpPr>
          <p:cNvPr id="1061" name="Object 17"/>
          <p:cNvSpPr txBox="1"/>
          <p:nvPr/>
        </p:nvSpPr>
        <p:spPr>
          <a:xfrm>
            <a:off x="152400" y="140955"/>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a:solidFill>
                  <a:srgbClr val="60B0B6"/>
                </a:solidFill>
                <a:latin typeface="Yu Gothic" panose="020B0400000000000000" pitchFamily="34" charset="-128"/>
                <a:ea typeface="Yu Gothic" panose="020B0400000000000000" pitchFamily="34" charset="-128"/>
                <a:cs typeface="Gmarket Sans Bold"/>
              </a:rPr>
              <a:t>2</a:t>
            </a:r>
          </a:p>
        </p:txBody>
      </p:sp>
      <p:grpSp>
        <p:nvGrpSpPr>
          <p:cNvPr id="1052" name="그룹 1051"/>
          <p:cNvGrpSpPr/>
          <p:nvPr/>
        </p:nvGrpSpPr>
        <p:grpSpPr>
          <a:xfrm>
            <a:off x="4648200" y="6248400"/>
            <a:ext cx="732583" cy="732583"/>
            <a:chOff x="1852123" y="524255"/>
            <a:chExt cx="884983" cy="884983"/>
          </a:xfrm>
        </p:grpSpPr>
        <p:grpSp>
          <p:nvGrpSpPr>
            <p:cNvPr id="1053" name="그룹 1012"/>
            <p:cNvGrpSpPr/>
            <p:nvPr/>
          </p:nvGrpSpPr>
          <p:grpSpPr>
            <a:xfrm>
              <a:off x="1852123" y="524255"/>
              <a:ext cx="884983" cy="884983"/>
              <a:chOff x="2023448" y="2391593"/>
              <a:chExt cx="729291" cy="729291"/>
            </a:xfrm>
          </p:grpSpPr>
          <p:pic>
            <p:nvPicPr>
              <p:cNvPr id="1054"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55"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56" name="Object 48"/>
            <p:cNvSpPr txBox="1"/>
            <p:nvPr/>
          </p:nvSpPr>
          <p:spPr>
            <a:xfrm>
              <a:off x="1980197" y="761953"/>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7" name="Object 8"/>
          <p:cNvSpPr txBox="1"/>
          <p:nvPr/>
        </p:nvSpPr>
        <p:spPr>
          <a:xfrm>
            <a:off x="5105400" y="6450330"/>
            <a:ext cx="1227069"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新規会員登録</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grpSp>
        <p:nvGrpSpPr>
          <p:cNvPr id="1065" name="그룹 1064"/>
          <p:cNvGrpSpPr/>
          <p:nvPr/>
        </p:nvGrpSpPr>
        <p:grpSpPr>
          <a:xfrm>
            <a:off x="6821681" y="4038600"/>
            <a:ext cx="732583" cy="732583"/>
            <a:chOff x="3634367" y="893887"/>
            <a:chExt cx="884983" cy="884983"/>
          </a:xfrm>
        </p:grpSpPr>
        <p:grpSp>
          <p:nvGrpSpPr>
            <p:cNvPr id="1066" name="그룹 1019"/>
            <p:cNvGrpSpPr/>
            <p:nvPr/>
          </p:nvGrpSpPr>
          <p:grpSpPr>
            <a:xfrm>
              <a:off x="3634367" y="893887"/>
              <a:ext cx="884983" cy="884983"/>
              <a:chOff x="3988866" y="2799215"/>
              <a:chExt cx="729291" cy="729291"/>
            </a:xfrm>
          </p:grpSpPr>
          <p:pic>
            <p:nvPicPr>
              <p:cNvPr id="1067"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68"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69" name="Object 74"/>
            <p:cNvSpPr txBox="1"/>
            <p:nvPr/>
          </p:nvSpPr>
          <p:spPr>
            <a:xfrm>
              <a:off x="3765529" y="112974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a:t>
              </a:r>
              <a:r>
                <a:rPr kumimoji="0" lang="en-US" altLang="ko-KR" sz="1300" b="1" i="0" u="none" strike="noStrike" kern="0" cap="none" spc="-100" normalizeH="0" baseline="0">
                  <a:solidFill>
                    <a:srgbClr val="FFFFFF"/>
                  </a:solidFill>
                  <a:latin typeface="한컴 윤고딕 760"/>
                  <a:ea typeface="한컴 윤고딕 760"/>
                  <a:cs typeface="S-Core Dream 5 Medium"/>
                </a:rPr>
                <a:t>4</a:t>
              </a:r>
            </a:p>
          </p:txBody>
        </p:sp>
      </p:grpSp>
      <p:sp>
        <p:nvSpPr>
          <p:cNvPr id="1070" name="Object 8"/>
          <p:cNvSpPr txBox="1"/>
          <p:nvPr/>
        </p:nvSpPr>
        <p:spPr>
          <a:xfrm>
            <a:off x="6609318" y="4212131"/>
            <a:ext cx="306826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My Account</a:t>
            </a:r>
            <a:r>
              <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rPr>
              <a:t> </a:t>
            </a:r>
            <a:r>
              <a:rPr kumimoji="0" lang="ja-JP" altLang="en-US" sz="14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ページ</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11"/>
            <a:stretch>
              <a:fillRect/>
            </a:stretch>
          </p:blipFill>
          <p:spPr>
            <a:xfrm>
              <a:off x="9168833" y="1211868"/>
              <a:ext cx="891270" cy="856063"/>
            </a:xfrm>
            <a:prstGeom prst="rect">
              <a:avLst/>
            </a:prstGeom>
          </p:spPr>
        </p:pic>
      </p:grpSp>
      <p:sp>
        <p:nvSpPr>
          <p:cNvPr id="47" name="Object 22">
            <a:extLst>
              <a:ext uri="{FF2B5EF4-FFF2-40B4-BE49-F238E27FC236}">
                <a16:creationId xmlns:a16="http://schemas.microsoft.com/office/drawing/2014/main" id="{1F9EED83-3F18-4989-975B-37497D6B2B7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46" name="Object 65">
            <a:extLst>
              <a:ext uri="{FF2B5EF4-FFF2-40B4-BE49-F238E27FC236}">
                <a16:creationId xmlns:a16="http://schemas.microsoft.com/office/drawing/2014/main" id="{E3433437-3B13-46F8-8F60-01A8371F4C9B}"/>
              </a:ext>
            </a:extLst>
          </p:cNvPr>
          <p:cNvSpPr txBox="1"/>
          <p:nvPr/>
        </p:nvSpPr>
        <p:spPr>
          <a:xfrm>
            <a:off x="6504299" y="4587188"/>
            <a:ext cx="22494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Yu Gothic" panose="020B0400000000000000" pitchFamily="34" charset="-128"/>
                <a:ea typeface="Yu Gothic" panose="020B0400000000000000" pitchFamily="34" charset="-128"/>
                <a:cs typeface="NanumSquare ExtraBold"/>
              </a:rPr>
              <a:t>ログイン後、</a:t>
            </a:r>
            <a:r>
              <a:rPr lang="en-US" altLang="ja-JP" sz="1200" b="1" kern="0" spc="-100" dirty="0">
                <a:latin typeface="Yu Gothic" panose="020B0400000000000000" pitchFamily="34" charset="-128"/>
                <a:ea typeface="Yu Gothic" panose="020B0400000000000000" pitchFamily="34" charset="-128"/>
                <a:cs typeface="NanumSquare ExtraBold"/>
              </a:rPr>
              <a:t>My Account</a:t>
            </a:r>
            <a:r>
              <a:rPr lang="ja-JP" altLang="en-US" sz="1200" b="1" kern="0" spc="-100" dirty="0">
                <a:latin typeface="Yu Gothic" panose="020B0400000000000000" pitchFamily="34" charset="-128"/>
                <a:ea typeface="Yu Gothic" panose="020B0400000000000000" pitchFamily="34" charset="-128"/>
                <a:cs typeface="NanumSquare ExtraBold"/>
              </a:rPr>
              <a:t>ページで会員情報を修正可能</a:t>
            </a:r>
            <a:endParaRPr lang="en-US" altLang="ko-KR"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79816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E0D04FC4-19A2-46A0-9ACB-5FAA62F0C4E2}"/>
              </a:ext>
            </a:extLst>
          </p:cNvPr>
          <p:cNvPicPr>
            <a:picLocks noChangeAspect="1"/>
          </p:cNvPicPr>
          <p:nvPr/>
        </p:nvPicPr>
        <p:blipFill>
          <a:blip r:embed="rId2"/>
          <a:stretch>
            <a:fillRect/>
          </a:stretch>
        </p:blipFill>
        <p:spPr>
          <a:xfrm>
            <a:off x="5490975" y="1097489"/>
            <a:ext cx="2489579" cy="938847"/>
          </a:xfrm>
          <a:prstGeom prst="rect">
            <a:avLst/>
          </a:prstGeom>
        </p:spPr>
      </p:pic>
      <p:pic>
        <p:nvPicPr>
          <p:cNvPr id="1063" name="그림 1062"/>
          <p:cNvPicPr>
            <a:picLocks noChangeAspect="1"/>
          </p:cNvPicPr>
          <p:nvPr/>
        </p:nvPicPr>
        <p:blipFill rotWithShape="1">
          <a:blip r:embed="rId3">
            <a:extLst>
              <a:ext uri="{28A0092B-C50C-407E-A947-70E740481C1C}">
                <a14:useLocalDpi xmlns:a14="http://schemas.microsoft.com/office/drawing/2010/main" val="0"/>
              </a:ext>
            </a:extLst>
          </a:blip>
          <a:srcRect t="2396" b="2396"/>
          <a:stretch/>
        </p:blipFill>
        <p:spPr>
          <a:xfrm>
            <a:off x="220432" y="1809795"/>
            <a:ext cx="5105400" cy="3603811"/>
          </a:xfrm>
          <a:prstGeom prst="rect">
            <a:avLst/>
          </a:prstGeom>
        </p:spPr>
      </p:pic>
      <p:pic>
        <p:nvPicPr>
          <p:cNvPr id="1062" name="그림 1061"/>
          <p:cNvPicPr>
            <a:picLocks noChangeAspect="1"/>
          </p:cNvPicPr>
          <p:nvPr/>
        </p:nvPicPr>
        <p:blipFill rotWithShape="1">
          <a:blip r:embed="rId4">
            <a:extLst>
              <a:ext uri="{28A0092B-C50C-407E-A947-70E740481C1C}">
                <a14:useLocalDpi xmlns:a14="http://schemas.microsoft.com/office/drawing/2010/main" val="0"/>
              </a:ext>
            </a:extLst>
          </a:blip>
          <a:srcRect l="12725" r="12725"/>
          <a:stretch/>
        </p:blipFill>
        <p:spPr>
          <a:xfrm>
            <a:off x="4495800" y="2819400"/>
            <a:ext cx="4343400" cy="3589952"/>
          </a:xfrm>
          <a:prstGeom prst="rect">
            <a:avLst/>
          </a:prstGeom>
        </p:spPr>
      </p:pic>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85862" y="760584"/>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1600"/>
            <a:ext cx="8154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商品検索</a:t>
            </a:r>
            <a:endParaRPr kumimoji="0" lang="ko-KR" altLang="en-US" sz="12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grpSp>
        <p:nvGrpSpPr>
          <p:cNvPr id="1040" name="그룹 1039"/>
          <p:cNvGrpSpPr/>
          <p:nvPr/>
        </p:nvGrpSpPr>
        <p:grpSpPr>
          <a:xfrm>
            <a:off x="4296615" y="23154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8" y="1135493"/>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661427" y="2507017"/>
            <a:ext cx="123030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商品詳細</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商品検索・商品詳細</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grpSp>
        <p:nvGrpSpPr>
          <p:cNvPr id="1058" name="그룹 1001"/>
          <p:cNvGrpSpPr/>
          <p:nvPr/>
        </p:nvGrpSpPr>
        <p:grpSpPr>
          <a:xfrm rot="540022">
            <a:off x="2557201" y="3946998"/>
            <a:ext cx="1060833" cy="726308"/>
            <a:chOff x="884519" y="2224704"/>
            <a:chExt cx="1804821" cy="1225541"/>
          </a:xfrm>
        </p:grpSpPr>
        <p:pic>
          <p:nvPicPr>
            <p:cNvPr id="1059"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a:solidFill>
                  <a:srgbClr val="60B0B6"/>
                </a:solidFill>
                <a:latin typeface="Yu Gothic" panose="020B0400000000000000" pitchFamily="34" charset="-128"/>
                <a:ea typeface="Yu Gothic" panose="020B0400000000000000" pitchFamily="34" charset="-128"/>
                <a:cs typeface="Gmarket Sans Bold"/>
              </a:rPr>
              <a:t>3</a:t>
            </a:r>
          </a:p>
        </p:txBody>
      </p:sp>
      <p:grpSp>
        <p:nvGrpSpPr>
          <p:cNvPr id="1065" name="그룹 1002"/>
          <p:cNvGrpSpPr/>
          <p:nvPr/>
        </p:nvGrpSpPr>
        <p:grpSpPr>
          <a:xfrm>
            <a:off x="7954795" y="228600"/>
            <a:ext cx="808204" cy="776278"/>
            <a:chOff x="9168833" y="1211868"/>
            <a:chExt cx="891270" cy="856063"/>
          </a:xfrm>
        </p:grpSpPr>
        <p:pic>
          <p:nvPicPr>
            <p:cNvPr id="1066" name="Object 10"/>
            <p:cNvPicPr>
              <a:picLocks noChangeAspect="1"/>
            </p:cNvPicPr>
            <p:nvPr/>
          </p:nvPicPr>
          <p:blipFill rotWithShape="1">
            <a:blip r:embed="rId9"/>
            <a:stretch>
              <a:fillRect/>
            </a:stretch>
          </p:blipFill>
          <p:spPr>
            <a:xfrm>
              <a:off x="9168833" y="1211868"/>
              <a:ext cx="891270" cy="856063"/>
            </a:xfrm>
            <a:prstGeom prst="rect">
              <a:avLst/>
            </a:prstGeom>
          </p:spPr>
        </p:pic>
      </p:grpSp>
      <p:cxnSp>
        <p:nvCxnSpPr>
          <p:cNvPr id="5" name="연결선: 구부러짐 4">
            <a:extLst>
              <a:ext uri="{FF2B5EF4-FFF2-40B4-BE49-F238E27FC236}">
                <a16:creationId xmlns:a16="http://schemas.microsoft.com/office/drawing/2014/main" id="{42A162EF-50FE-A5C9-0AF4-4A2BE6FF9D0C}"/>
              </a:ext>
            </a:extLst>
          </p:cNvPr>
          <p:cNvCxnSpPr>
            <a:cxnSpLocks/>
          </p:cNvCxnSpPr>
          <p:nvPr/>
        </p:nvCxnSpPr>
        <p:spPr>
          <a:xfrm flipV="1">
            <a:off x="2672296" y="1823654"/>
            <a:ext cx="1912601" cy="2126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연결선: 구부러짐 5">
            <a:extLst>
              <a:ext uri="{FF2B5EF4-FFF2-40B4-BE49-F238E27FC236}">
                <a16:creationId xmlns:a16="http://schemas.microsoft.com/office/drawing/2014/main" id="{32172212-6326-7C06-EADA-5B6FBB7E63AB}"/>
              </a:ext>
            </a:extLst>
          </p:cNvPr>
          <p:cNvCxnSpPr>
            <a:cxnSpLocks/>
          </p:cNvCxnSpPr>
          <p:nvPr/>
        </p:nvCxnSpPr>
        <p:spPr>
          <a:xfrm rot="10800000" flipV="1">
            <a:off x="1105130" y="2297945"/>
            <a:ext cx="1567166" cy="289405"/>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그룹 1001">
            <a:extLst>
              <a:ext uri="{FF2B5EF4-FFF2-40B4-BE49-F238E27FC236}">
                <a16:creationId xmlns:a16="http://schemas.microsoft.com/office/drawing/2014/main" id="{E65386B3-4396-41A8-BCA4-66A8F3EEC05E}"/>
              </a:ext>
            </a:extLst>
          </p:cNvPr>
          <p:cNvGrpSpPr/>
          <p:nvPr/>
        </p:nvGrpSpPr>
        <p:grpSpPr>
          <a:xfrm rot="540022">
            <a:off x="7804551" y="4176849"/>
            <a:ext cx="505666" cy="346208"/>
            <a:chOff x="884519" y="2224704"/>
            <a:chExt cx="1804821" cy="1225541"/>
          </a:xfrm>
        </p:grpSpPr>
        <p:pic>
          <p:nvPicPr>
            <p:cNvPr id="33" name="Object 2">
              <a:extLst>
                <a:ext uri="{FF2B5EF4-FFF2-40B4-BE49-F238E27FC236}">
                  <a16:creationId xmlns:a16="http://schemas.microsoft.com/office/drawing/2014/main" id="{B498A716-7140-44B8-A136-03969822F203}"/>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9" name="그룹 8">
            <a:extLst>
              <a:ext uri="{FF2B5EF4-FFF2-40B4-BE49-F238E27FC236}">
                <a16:creationId xmlns:a16="http://schemas.microsoft.com/office/drawing/2014/main" id="{E362FFFC-A15E-4884-8D70-15EAD552EBBE}"/>
              </a:ext>
            </a:extLst>
          </p:cNvPr>
          <p:cNvGrpSpPr/>
          <p:nvPr/>
        </p:nvGrpSpPr>
        <p:grpSpPr>
          <a:xfrm>
            <a:off x="7404036" y="3938508"/>
            <a:ext cx="592595" cy="336222"/>
            <a:chOff x="7225279" y="3638213"/>
            <a:chExt cx="578068" cy="336222"/>
          </a:xfrm>
        </p:grpSpPr>
        <p:pic>
          <p:nvPicPr>
            <p:cNvPr id="4" name="그림 3">
              <a:extLst>
                <a:ext uri="{FF2B5EF4-FFF2-40B4-BE49-F238E27FC236}">
                  <a16:creationId xmlns:a16="http://schemas.microsoft.com/office/drawing/2014/main" id="{914434B1-591A-486D-BF39-578B519D98F0}"/>
                </a:ext>
              </a:extLst>
            </p:cNvPr>
            <p:cNvPicPr>
              <a:picLocks noChangeAspect="1"/>
            </p:cNvPicPr>
            <p:nvPr/>
          </p:nvPicPr>
          <p:blipFill>
            <a:blip r:embed="rId10"/>
            <a:stretch>
              <a:fillRect/>
            </a:stretch>
          </p:blipFill>
          <p:spPr>
            <a:xfrm>
              <a:off x="7352479" y="3659592"/>
              <a:ext cx="386309" cy="303797"/>
            </a:xfrm>
            <a:prstGeom prst="rect">
              <a:avLst/>
            </a:prstGeom>
          </p:spPr>
        </p:pic>
        <p:sp>
          <p:nvSpPr>
            <p:cNvPr id="36" name="모서리가 둥근 직사각형 1099">
              <a:extLst>
                <a:ext uri="{FF2B5EF4-FFF2-40B4-BE49-F238E27FC236}">
                  <a16:creationId xmlns:a16="http://schemas.microsoft.com/office/drawing/2014/main" id="{CA78BF54-A315-42BC-A49B-2E6084B45482}"/>
                </a:ext>
              </a:extLst>
            </p:cNvPr>
            <p:cNvSpPr/>
            <p:nvPr/>
          </p:nvSpPr>
          <p:spPr>
            <a:xfrm>
              <a:off x="7225279" y="3638213"/>
              <a:ext cx="578068" cy="33622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sp>
        <p:nvSpPr>
          <p:cNvPr id="35" name="Object 22">
            <a:extLst>
              <a:ext uri="{FF2B5EF4-FFF2-40B4-BE49-F238E27FC236}">
                <a16:creationId xmlns:a16="http://schemas.microsoft.com/office/drawing/2014/main" id="{B80A22B0-9E87-4A15-B9B3-8A14EEFF7483}"/>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37" name="Object 65">
            <a:extLst>
              <a:ext uri="{FF2B5EF4-FFF2-40B4-BE49-F238E27FC236}">
                <a16:creationId xmlns:a16="http://schemas.microsoft.com/office/drawing/2014/main" id="{35C81873-4D8C-494C-B862-9AEE1A413EBA}"/>
              </a:ext>
            </a:extLst>
          </p:cNvPr>
          <p:cNvSpPr txBox="1"/>
          <p:nvPr/>
        </p:nvSpPr>
        <p:spPr>
          <a:xfrm>
            <a:off x="765588" y="2030203"/>
            <a:ext cx="56352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Yu Gothic" panose="020B0400000000000000" pitchFamily="34" charset="-128"/>
                <a:ea typeface="Yu Gothic" panose="020B0400000000000000" pitchFamily="34" charset="-128"/>
                <a:cs typeface="NanumSquare ExtraBold"/>
              </a:rPr>
              <a:t>検索は上段メニューの右側　、検索アイコンまたは</a:t>
            </a:r>
            <a:r>
              <a:rPr lang="en-US" altLang="ja-JP" sz="1200" b="1" kern="0" spc="-100" dirty="0">
                <a:latin typeface="Yu Gothic" panose="020B0400000000000000" pitchFamily="34" charset="-128"/>
                <a:ea typeface="Yu Gothic" panose="020B0400000000000000" pitchFamily="34" charset="-128"/>
                <a:cs typeface="NanumSquare ExtraBold"/>
              </a:rPr>
              <a:t>Shop</a:t>
            </a:r>
            <a:r>
              <a:rPr lang="ja-JP" altLang="en-US" sz="1200" b="1" kern="0" spc="-100" dirty="0">
                <a:latin typeface="Yu Gothic" panose="020B0400000000000000" pitchFamily="34" charset="-128"/>
                <a:ea typeface="Yu Gothic" panose="020B0400000000000000" pitchFamily="34" charset="-128"/>
                <a:cs typeface="NanumSquare ExtraBold"/>
              </a:rPr>
              <a:t>ページの左側メニューを利用</a:t>
            </a:r>
            <a:endParaRPr lang="en-US" altLang="ko-KR" dirty="0">
              <a:latin typeface="Yu Gothic" panose="020B0400000000000000" pitchFamily="34" charset="-128"/>
              <a:ea typeface="Yu Gothic" panose="020B0400000000000000" pitchFamily="34" charset="-128"/>
            </a:endParaRPr>
          </a:p>
        </p:txBody>
      </p:sp>
      <p:sp>
        <p:nvSpPr>
          <p:cNvPr id="41" name="Object 65">
            <a:extLst>
              <a:ext uri="{FF2B5EF4-FFF2-40B4-BE49-F238E27FC236}">
                <a16:creationId xmlns:a16="http://schemas.microsoft.com/office/drawing/2014/main" id="{2D287EEA-C6A7-4B6A-A675-AA70CF4B3627}"/>
              </a:ext>
            </a:extLst>
          </p:cNvPr>
          <p:cNvSpPr txBox="1"/>
          <p:nvPr/>
        </p:nvSpPr>
        <p:spPr>
          <a:xfrm>
            <a:off x="4473279" y="4772428"/>
            <a:ext cx="4235667"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Yu Gothic" panose="020B0400000000000000" pitchFamily="34" charset="-128"/>
                <a:ea typeface="Yu Gothic" panose="020B0400000000000000" pitchFamily="34" charset="-128"/>
                <a:cs typeface="NanumSquare ExtraBold"/>
              </a:rPr>
              <a:t>ハートボタンをクリックすると、自分のお気に入りリストに</a:t>
            </a:r>
            <a:endParaRPr lang="en-US" altLang="ja-JP" sz="1200" b="1" kern="0" spc="-100" dirty="0">
              <a:latin typeface="Yu Gothic" panose="020B0400000000000000" pitchFamily="34" charset="-128"/>
              <a:ea typeface="Yu Gothic" panose="020B0400000000000000" pitchFamily="34" charset="-128"/>
              <a:cs typeface="NanumSquare ExtraBold"/>
            </a:endParaRPr>
          </a:p>
          <a:p>
            <a:pPr lvl="0">
              <a:defRPr/>
            </a:pPr>
            <a:r>
              <a:rPr lang="ja-JP" altLang="en-US" sz="1200" b="1" kern="0" spc="-100" dirty="0">
                <a:latin typeface="Yu Gothic" panose="020B0400000000000000" pitchFamily="34" charset="-128"/>
                <a:ea typeface="Yu Gothic" panose="020B0400000000000000" pitchFamily="34" charset="-128"/>
                <a:cs typeface="NanumSquare ExtraBold"/>
              </a:rPr>
              <a:t>商品を追加</a:t>
            </a:r>
            <a:endParaRPr lang="en-US" altLang="ko-KR" dirty="0">
              <a:latin typeface="Yu Gothic" panose="020B0400000000000000" pitchFamily="34" charset="-128"/>
              <a:ea typeface="Yu Gothic" panose="020B0400000000000000" pitchFamily="34" charset="-128"/>
            </a:endParaRPr>
          </a:p>
        </p:txBody>
      </p:sp>
      <p:pic>
        <p:nvPicPr>
          <p:cNvPr id="12" name="그림 11">
            <a:extLst>
              <a:ext uri="{FF2B5EF4-FFF2-40B4-BE49-F238E27FC236}">
                <a16:creationId xmlns:a16="http://schemas.microsoft.com/office/drawing/2014/main" id="{B4979978-4486-48BF-AFB1-2B2EBFE55BB2}"/>
              </a:ext>
            </a:extLst>
          </p:cNvPr>
          <p:cNvPicPr>
            <a:picLocks noChangeAspect="1"/>
          </p:cNvPicPr>
          <p:nvPr/>
        </p:nvPicPr>
        <p:blipFill>
          <a:blip r:embed="rId11"/>
          <a:stretch>
            <a:fillRect/>
          </a:stretch>
        </p:blipFill>
        <p:spPr>
          <a:xfrm>
            <a:off x="408124" y="4643228"/>
            <a:ext cx="2009472" cy="2188978"/>
          </a:xfrm>
          <a:prstGeom prst="rect">
            <a:avLst/>
          </a:prstGeom>
        </p:spPr>
      </p:pic>
      <p:cxnSp>
        <p:nvCxnSpPr>
          <p:cNvPr id="47" name="연결선: 구부러짐 46">
            <a:extLst>
              <a:ext uri="{FF2B5EF4-FFF2-40B4-BE49-F238E27FC236}">
                <a16:creationId xmlns:a16="http://schemas.microsoft.com/office/drawing/2014/main" id="{A3045552-19B3-4F13-B0FC-0C5354A906D0}"/>
              </a:ext>
            </a:extLst>
          </p:cNvPr>
          <p:cNvCxnSpPr>
            <a:cxnSpLocks/>
          </p:cNvCxnSpPr>
          <p:nvPr/>
        </p:nvCxnSpPr>
        <p:spPr>
          <a:xfrm flipV="1">
            <a:off x="4762714" y="1380305"/>
            <a:ext cx="628212" cy="442070"/>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1099">
            <a:extLst>
              <a:ext uri="{FF2B5EF4-FFF2-40B4-BE49-F238E27FC236}">
                <a16:creationId xmlns:a16="http://schemas.microsoft.com/office/drawing/2014/main" id="{8B9A7ACE-E08A-4C7B-8F74-1F34861994C7}"/>
              </a:ext>
            </a:extLst>
          </p:cNvPr>
          <p:cNvSpPr/>
          <p:nvPr/>
        </p:nvSpPr>
        <p:spPr>
          <a:xfrm>
            <a:off x="5622199" y="1165558"/>
            <a:ext cx="2287752" cy="746418"/>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688FDAC4-73C4-439E-B6CD-B9504E469C78}"/>
              </a:ext>
            </a:extLst>
          </p:cNvPr>
          <p:cNvSpPr/>
          <p:nvPr/>
        </p:nvSpPr>
        <p:spPr>
          <a:xfrm>
            <a:off x="6172200" y="3505199"/>
            <a:ext cx="975087" cy="276999"/>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2" name="Object 65">
            <a:extLst>
              <a:ext uri="{FF2B5EF4-FFF2-40B4-BE49-F238E27FC236}">
                <a16:creationId xmlns:a16="http://schemas.microsoft.com/office/drawing/2014/main" id="{CC4E62A1-C857-4F13-A1B1-0D161C20CF3C}"/>
              </a:ext>
            </a:extLst>
          </p:cNvPr>
          <p:cNvSpPr txBox="1"/>
          <p:nvPr/>
        </p:nvSpPr>
        <p:spPr>
          <a:xfrm>
            <a:off x="4604435" y="3166394"/>
            <a:ext cx="423476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Yu Gothic" panose="020B0400000000000000" pitchFamily="34" charset="-128"/>
                <a:ea typeface="Yu Gothic" panose="020B0400000000000000" pitchFamily="34" charset="-128"/>
                <a:cs typeface="NanumSquare ExtraBold"/>
              </a:rPr>
              <a:t>商品の平均評価点数や総レビュー件数を表記</a:t>
            </a:r>
            <a:endParaRPr lang="en-US" altLang="ko-KR" dirty="0">
              <a:latin typeface="Yu Gothic" panose="020B0400000000000000" pitchFamily="34" charset="-128"/>
              <a:ea typeface="Yu Gothic" panose="020B0400000000000000" pitchFamily="34" charset="-128"/>
            </a:endParaRPr>
          </a:p>
        </p:txBody>
      </p:sp>
      <p:grpSp>
        <p:nvGrpSpPr>
          <p:cNvPr id="43" name="그룹 1002">
            <a:extLst>
              <a:ext uri="{FF2B5EF4-FFF2-40B4-BE49-F238E27FC236}">
                <a16:creationId xmlns:a16="http://schemas.microsoft.com/office/drawing/2014/main" id="{B2CD31E3-8C3A-4862-82C0-78259805BD49}"/>
              </a:ext>
            </a:extLst>
          </p:cNvPr>
          <p:cNvGrpSpPr/>
          <p:nvPr/>
        </p:nvGrpSpPr>
        <p:grpSpPr>
          <a:xfrm>
            <a:off x="6009135" y="3485448"/>
            <a:ext cx="5691969" cy="54051"/>
            <a:chOff x="6512971" y="3843675"/>
            <a:chExt cx="6276977" cy="59607"/>
          </a:xfrm>
        </p:grpSpPr>
        <p:pic>
          <p:nvPicPr>
            <p:cNvPr id="44" name="Object 7">
              <a:extLst>
                <a:ext uri="{FF2B5EF4-FFF2-40B4-BE49-F238E27FC236}">
                  <a16:creationId xmlns:a16="http://schemas.microsoft.com/office/drawing/2014/main" id="{8348A21B-FD54-4B8B-B190-1CBA5CD5A222}"/>
                </a:ext>
              </a:extLst>
            </p:cNvPr>
            <p:cNvPicPr>
              <a:picLocks noChangeAspect="1"/>
            </p:cNvPicPr>
            <p:nvPr/>
          </p:nvPicPr>
          <p:blipFill rotWithShape="1">
            <a:blip r:embed="rId12"/>
            <a:stretch>
              <a:fillRect/>
            </a:stretch>
          </p:blipFill>
          <p:spPr>
            <a:xfrm rot="16200000">
              <a:off x="6512971" y="3843675"/>
              <a:ext cx="6276977" cy="59607"/>
            </a:xfrm>
            <a:prstGeom prst="rect">
              <a:avLst/>
            </a:prstGeom>
          </p:spPr>
        </p:pic>
      </p:grpSp>
    </p:spTree>
    <p:extLst>
      <p:ext uri="{BB962C8B-B14F-4D97-AF65-F5344CB8AC3E}">
        <p14:creationId xmlns:p14="http://schemas.microsoft.com/office/powerpoint/2010/main" val="178639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6E76D6D-C05B-48FA-BCE5-4A3CCFF699A5}"/>
              </a:ext>
            </a:extLst>
          </p:cNvPr>
          <p:cNvPicPr>
            <a:picLocks noChangeAspect="1"/>
          </p:cNvPicPr>
          <p:nvPr/>
        </p:nvPicPr>
        <p:blipFill>
          <a:blip r:embed="rId2"/>
          <a:stretch>
            <a:fillRect/>
          </a:stretch>
        </p:blipFill>
        <p:spPr>
          <a:xfrm>
            <a:off x="122865" y="1726654"/>
            <a:ext cx="4803806" cy="3340249"/>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038" name="Object 48"/>
            <p:cNvSpPr txBox="1"/>
            <p:nvPr/>
          </p:nvSpPr>
          <p:spPr>
            <a:xfrm>
              <a:off x="1975523" y="751300"/>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0693"/>
            <a:ext cx="988145"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レビュー</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レビュー・お問い合わせ</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4</a:t>
            </a:r>
          </a:p>
        </p:txBody>
      </p:sp>
      <p:pic>
        <p:nvPicPr>
          <p:cNvPr id="1065" name="그림 1064"/>
          <p:cNvPicPr>
            <a:picLocks noChangeAspect="1"/>
          </p:cNvPicPr>
          <p:nvPr/>
        </p:nvPicPr>
        <p:blipFill rotWithShape="1">
          <a:blip r:embed="rId6"/>
          <a:srcRect l="4050" t="63330" b="3330"/>
          <a:stretch>
            <a:fillRect/>
          </a:stretch>
        </p:blipFill>
        <p:spPr>
          <a:xfrm>
            <a:off x="304800" y="5329278"/>
            <a:ext cx="3761561" cy="1320084"/>
          </a:xfrm>
          <a:prstGeom prst="rect">
            <a:avLst/>
          </a:prstGeom>
          <a:ln w="28575">
            <a:solidFill>
              <a:srgbClr val="60B0B6"/>
            </a:solidFill>
            <a:prstDash val="dash"/>
          </a:ln>
        </p:spPr>
      </p:pic>
      <p:cxnSp>
        <p:nvCxnSpPr>
          <p:cNvPr id="1067" name="화살표 1066"/>
          <p:cNvCxnSpPr>
            <a:cxnSpLocks/>
            <a:endCxn id="1065" idx="0"/>
          </p:cNvCxnSpPr>
          <p:nvPr/>
        </p:nvCxnSpPr>
        <p:spPr>
          <a:xfrm rot="16200000" flipH="1">
            <a:off x="1600905" y="4744602"/>
            <a:ext cx="751802" cy="417550"/>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5" name="모서리가 둥근 직사각형 1074"/>
          <p:cNvSpPr/>
          <p:nvPr/>
        </p:nvSpPr>
        <p:spPr>
          <a:xfrm>
            <a:off x="2538610" y="4425076"/>
            <a:ext cx="1340367" cy="152399"/>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pic>
        <p:nvPicPr>
          <p:cNvPr id="1096" name="그림 1095"/>
          <p:cNvPicPr>
            <a:picLocks noChangeAspect="1"/>
          </p:cNvPicPr>
          <p:nvPr/>
        </p:nvPicPr>
        <p:blipFill rotWithShape="1">
          <a:blip r:embed="rId8">
            <a:extLst>
              <a:ext uri="{28A0092B-C50C-407E-A947-70E740481C1C}">
                <a14:useLocalDpi xmlns:a14="http://schemas.microsoft.com/office/drawing/2010/main" val="0"/>
              </a:ext>
            </a:extLst>
          </a:blip>
          <a:srcRect l="4918" r="4918"/>
          <a:stretch/>
        </p:blipFill>
        <p:spPr>
          <a:xfrm>
            <a:off x="5074125" y="1136280"/>
            <a:ext cx="3615626" cy="5340581"/>
          </a:xfrm>
          <a:prstGeom prst="rect">
            <a:avLst/>
          </a:prstGeom>
        </p:spPr>
      </p:pic>
      <p:cxnSp>
        <p:nvCxnSpPr>
          <p:cNvPr id="2" name="화살표 1062">
            <a:extLst>
              <a:ext uri="{FF2B5EF4-FFF2-40B4-BE49-F238E27FC236}">
                <a16:creationId xmlns:a16="http://schemas.microsoft.com/office/drawing/2014/main" id="{38449021-9DDA-3C19-DF9E-5CAEF4802EB1}"/>
              </a:ext>
            </a:extLst>
          </p:cNvPr>
          <p:cNvCxnSpPr>
            <a:cxnSpLocks/>
          </p:cNvCxnSpPr>
          <p:nvPr/>
        </p:nvCxnSpPr>
        <p:spPr>
          <a:xfrm rot="10800000">
            <a:off x="3612282" y="4648203"/>
            <a:ext cx="1612389" cy="1347887"/>
          </a:xfrm>
          <a:prstGeom prst="curvedConnector3">
            <a:avLst>
              <a:gd name="adj1" fmla="val 50000"/>
            </a:avLst>
          </a:prstGeom>
          <a:noFill/>
          <a:ln w="19050" cap="flat" cmpd="sng" algn="ctr">
            <a:solidFill>
              <a:srgbClr val="60B0B6">
                <a:alpha val="100000"/>
              </a:srgbClr>
            </a:solidFill>
            <a:prstDash val="dash"/>
            <a:tailEnd type="arrow"/>
          </a:ln>
        </p:spPr>
      </p:cxnSp>
      <p:sp>
        <p:nvSpPr>
          <p:cNvPr id="27" name="Object 22">
            <a:extLst>
              <a:ext uri="{FF2B5EF4-FFF2-40B4-BE49-F238E27FC236}">
                <a16:creationId xmlns:a16="http://schemas.microsoft.com/office/drawing/2014/main" id="{16871B2A-7D76-4AFE-9A5E-6ED16A76AE26}"/>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26" name="Object 65">
            <a:extLst>
              <a:ext uri="{FF2B5EF4-FFF2-40B4-BE49-F238E27FC236}">
                <a16:creationId xmlns:a16="http://schemas.microsoft.com/office/drawing/2014/main" id="{88F76CC6-A9DD-4A8F-A4AA-767F56F90025}"/>
              </a:ext>
            </a:extLst>
          </p:cNvPr>
          <p:cNvSpPr txBox="1"/>
          <p:nvPr/>
        </p:nvSpPr>
        <p:spPr>
          <a:xfrm>
            <a:off x="2438062" y="4953377"/>
            <a:ext cx="198153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修正時、</a:t>
            </a:r>
            <a:r>
              <a:rPr lang="en-US" altLang="ja-JP"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Ajax</a:t>
            </a:r>
            <a:r>
              <a:rPr lang="ja-JP"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非同期処理</a:t>
            </a:r>
            <a:endParaRPr lang="en-US" dirty="0">
              <a:solidFill>
                <a:schemeClr val="tx1">
                  <a:lumMod val="85000"/>
                  <a:lumOff val="15000"/>
                </a:schemeClr>
              </a:solidFill>
              <a:latin typeface="Yu Gothic" panose="020B0400000000000000" pitchFamily="34" charset="-128"/>
              <a:ea typeface="Yu Gothic" panose="020B0400000000000000" pitchFamily="34" charset="-128"/>
            </a:endParaRPr>
          </a:p>
        </p:txBody>
      </p:sp>
      <p:pic>
        <p:nvPicPr>
          <p:cNvPr id="23" name="그림 22">
            <a:extLst>
              <a:ext uri="{FF2B5EF4-FFF2-40B4-BE49-F238E27FC236}">
                <a16:creationId xmlns:a16="http://schemas.microsoft.com/office/drawing/2014/main" id="{270927C3-1F5E-4F59-9F16-8090F64B1C3B}"/>
              </a:ext>
            </a:extLst>
          </p:cNvPr>
          <p:cNvPicPr>
            <a:picLocks noChangeAspect="1"/>
          </p:cNvPicPr>
          <p:nvPr/>
        </p:nvPicPr>
        <p:blipFill>
          <a:blip r:embed="rId9"/>
          <a:stretch>
            <a:fillRect/>
          </a:stretch>
        </p:blipFill>
        <p:spPr>
          <a:xfrm>
            <a:off x="304801" y="5362779"/>
            <a:ext cx="3761560" cy="1266621"/>
          </a:xfrm>
          <a:prstGeom prst="rect">
            <a:avLst/>
          </a:prstGeom>
        </p:spPr>
      </p:pic>
      <p:sp>
        <p:nvSpPr>
          <p:cNvPr id="28" name="Object 65">
            <a:extLst>
              <a:ext uri="{FF2B5EF4-FFF2-40B4-BE49-F238E27FC236}">
                <a16:creationId xmlns:a16="http://schemas.microsoft.com/office/drawing/2014/main" id="{1592A13F-DB66-4AC7-8E35-A2BD59151E3D}"/>
              </a:ext>
            </a:extLst>
          </p:cNvPr>
          <p:cNvSpPr txBox="1"/>
          <p:nvPr/>
        </p:nvSpPr>
        <p:spPr>
          <a:xfrm>
            <a:off x="3751117" y="4091118"/>
            <a:ext cx="2032773"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400" b="1" i="0" dirty="0">
                <a:solidFill>
                  <a:srgbClr val="000000"/>
                </a:solidFill>
                <a:effectLst/>
                <a:latin typeface="Yu Gothic" panose="020B0400000000000000" pitchFamily="34" charset="-128"/>
                <a:ea typeface="Yu Gothic" panose="020B0400000000000000" pitchFamily="34" charset="-128"/>
              </a:rPr>
              <a:t>レビュー</a:t>
            </a:r>
            <a:r>
              <a:rPr lang="zh-TW" altLang="en-US" sz="1400" b="1" i="0" dirty="0">
                <a:solidFill>
                  <a:srgbClr val="000000"/>
                </a:solidFill>
                <a:effectLst/>
                <a:latin typeface="Yu Gothic" panose="020B0400000000000000" pitchFamily="34" charset="-128"/>
                <a:ea typeface="Yu Gothic" panose="020B0400000000000000" pitchFamily="34" charset="-128"/>
              </a:rPr>
              <a:t>重複登録防止</a:t>
            </a:r>
            <a:endParaRPr lang="en-US" sz="2000" b="1" dirty="0">
              <a:solidFill>
                <a:schemeClr val="tx1">
                  <a:lumMod val="85000"/>
                  <a:lumOff val="15000"/>
                </a:schemeClr>
              </a:solidFill>
              <a:latin typeface="Yu Gothic" panose="020B0400000000000000" pitchFamily="34" charset="-128"/>
              <a:ea typeface="Yu Gothic" panose="020B0400000000000000" pitchFamily="34" charset="-128"/>
            </a:endParaRPr>
          </a:p>
        </p:txBody>
      </p:sp>
      <p:cxnSp>
        <p:nvCxnSpPr>
          <p:cNvPr id="48" name="화살표 1066">
            <a:extLst>
              <a:ext uri="{FF2B5EF4-FFF2-40B4-BE49-F238E27FC236}">
                <a16:creationId xmlns:a16="http://schemas.microsoft.com/office/drawing/2014/main" id="{237B1170-D197-4AAA-A68F-1BC47FCCC30C}"/>
              </a:ext>
            </a:extLst>
          </p:cNvPr>
          <p:cNvCxnSpPr>
            <a:cxnSpLocks/>
          </p:cNvCxnSpPr>
          <p:nvPr/>
        </p:nvCxnSpPr>
        <p:spPr>
          <a:xfrm rot="5400000" flipH="1" flipV="1">
            <a:off x="1950965" y="3898863"/>
            <a:ext cx="538876" cy="513550"/>
          </a:xfrm>
          <a:prstGeom prst="curvedConnector3">
            <a:avLst>
              <a:gd name="adj1" fmla="val 50000"/>
            </a:avLst>
          </a:prstGeom>
          <a:noFill/>
          <a:ln w="19050" cap="flat" cmpd="sng" algn="ctr">
            <a:solidFill>
              <a:srgbClr val="60B0B6">
                <a:alpha val="100000"/>
              </a:srgbClr>
            </a:solidFill>
            <a:prstDash val="dash"/>
            <a:tailEnd type="arrow"/>
          </a:ln>
        </p:spPr>
      </p:cxnSp>
      <p:pic>
        <p:nvPicPr>
          <p:cNvPr id="31" name="그림 30">
            <a:extLst>
              <a:ext uri="{FF2B5EF4-FFF2-40B4-BE49-F238E27FC236}">
                <a16:creationId xmlns:a16="http://schemas.microsoft.com/office/drawing/2014/main" id="{B77DB58F-F5B7-47E8-86A5-92FC0DDBC47C}"/>
              </a:ext>
            </a:extLst>
          </p:cNvPr>
          <p:cNvPicPr>
            <a:picLocks noChangeAspect="1"/>
          </p:cNvPicPr>
          <p:nvPr/>
        </p:nvPicPr>
        <p:blipFill>
          <a:blip r:embed="rId10"/>
          <a:stretch>
            <a:fillRect/>
          </a:stretch>
        </p:blipFill>
        <p:spPr>
          <a:xfrm>
            <a:off x="1916533" y="3153355"/>
            <a:ext cx="3126955" cy="684441"/>
          </a:xfrm>
          <a:prstGeom prst="rect">
            <a:avLst/>
          </a:prstGeom>
        </p:spPr>
      </p:pic>
      <p:sp>
        <p:nvSpPr>
          <p:cNvPr id="57" name="모서리가 둥근 직사각형 1099">
            <a:extLst>
              <a:ext uri="{FF2B5EF4-FFF2-40B4-BE49-F238E27FC236}">
                <a16:creationId xmlns:a16="http://schemas.microsoft.com/office/drawing/2014/main" id="{E72FD7CA-0B6B-4B07-BABB-795A395C74F8}"/>
              </a:ext>
            </a:extLst>
          </p:cNvPr>
          <p:cNvSpPr/>
          <p:nvPr/>
        </p:nvSpPr>
        <p:spPr>
          <a:xfrm>
            <a:off x="1829595" y="3082627"/>
            <a:ext cx="3244530" cy="68917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2" name="직사각형 31">
            <a:extLst>
              <a:ext uri="{FF2B5EF4-FFF2-40B4-BE49-F238E27FC236}">
                <a16:creationId xmlns:a16="http://schemas.microsoft.com/office/drawing/2014/main" id="{017AA1C2-B350-4154-8278-24A253730039}"/>
              </a:ext>
            </a:extLst>
          </p:cNvPr>
          <p:cNvSpPr/>
          <p:nvPr/>
        </p:nvSpPr>
        <p:spPr>
          <a:xfrm>
            <a:off x="4004860" y="3415828"/>
            <a:ext cx="338540" cy="1524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t>確認</a:t>
            </a:r>
            <a:endParaRPr lang="ko-KR" altLang="en-US" sz="600" dirty="0"/>
          </a:p>
        </p:txBody>
      </p:sp>
      <p:sp>
        <p:nvSpPr>
          <p:cNvPr id="59" name="직사각형 58">
            <a:extLst>
              <a:ext uri="{FF2B5EF4-FFF2-40B4-BE49-F238E27FC236}">
                <a16:creationId xmlns:a16="http://schemas.microsoft.com/office/drawing/2014/main" id="{44E2DE6B-6FA5-4277-B5B5-F87EAEEEBF94}"/>
              </a:ext>
            </a:extLst>
          </p:cNvPr>
          <p:cNvSpPr/>
          <p:nvPr/>
        </p:nvSpPr>
        <p:spPr>
          <a:xfrm>
            <a:off x="4488032" y="3415828"/>
            <a:ext cx="3385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solidFill>
                  <a:srgbClr val="1A73E8"/>
                </a:solidFill>
              </a:rPr>
              <a:t>戻る</a:t>
            </a:r>
            <a:endParaRPr lang="ko-KR" altLang="en-US" sz="600" dirty="0">
              <a:solidFill>
                <a:srgbClr val="1A73E8"/>
              </a:solidFill>
            </a:endParaRPr>
          </a:p>
        </p:txBody>
      </p:sp>
      <p:sp>
        <p:nvSpPr>
          <p:cNvPr id="60" name="Object 65">
            <a:extLst>
              <a:ext uri="{FF2B5EF4-FFF2-40B4-BE49-F238E27FC236}">
                <a16:creationId xmlns:a16="http://schemas.microsoft.com/office/drawing/2014/main" id="{36434DFF-0BB0-446D-BE20-413CEA43A842}"/>
              </a:ext>
            </a:extLst>
          </p:cNvPr>
          <p:cNvSpPr txBox="1"/>
          <p:nvPr/>
        </p:nvSpPr>
        <p:spPr>
          <a:xfrm>
            <a:off x="4072933" y="2698646"/>
            <a:ext cx="909548"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ko-KR" altLang="en-US" sz="1400" b="1" i="0" dirty="0">
                <a:solidFill>
                  <a:srgbClr val="000000"/>
                </a:solidFill>
                <a:effectLst/>
                <a:latin typeface="noto"/>
              </a:rPr>
              <a:t>削除警告</a:t>
            </a:r>
            <a:endParaRPr lang="en-US" sz="2000" b="1" dirty="0">
              <a:solidFill>
                <a:schemeClr val="tx1">
                  <a:lumMod val="85000"/>
                  <a:lumOff val="15000"/>
                </a:schemeClr>
              </a:solidFill>
            </a:endParaRPr>
          </a:p>
        </p:txBody>
      </p:sp>
      <p:cxnSp>
        <p:nvCxnSpPr>
          <p:cNvPr id="30" name="화살표 1062">
            <a:extLst>
              <a:ext uri="{FF2B5EF4-FFF2-40B4-BE49-F238E27FC236}">
                <a16:creationId xmlns:a16="http://schemas.microsoft.com/office/drawing/2014/main" id="{243C9207-DCDD-46D6-9A69-78A6A98996E7}"/>
              </a:ext>
            </a:extLst>
          </p:cNvPr>
          <p:cNvCxnSpPr>
            <a:cxnSpLocks/>
            <a:endCxn id="33" idx="2"/>
          </p:cNvCxnSpPr>
          <p:nvPr/>
        </p:nvCxnSpPr>
        <p:spPr>
          <a:xfrm rot="16200000" flipV="1">
            <a:off x="7453131" y="2527001"/>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33" name="그림 32">
            <a:extLst>
              <a:ext uri="{FF2B5EF4-FFF2-40B4-BE49-F238E27FC236}">
                <a16:creationId xmlns:a16="http://schemas.microsoft.com/office/drawing/2014/main" id="{808951D3-1EE5-4CD5-9987-F35EB487C065}"/>
              </a:ext>
            </a:extLst>
          </p:cNvPr>
          <p:cNvPicPr>
            <a:picLocks noChangeAspect="1"/>
          </p:cNvPicPr>
          <p:nvPr/>
        </p:nvPicPr>
        <p:blipFill>
          <a:blip r:embed="rId11"/>
          <a:stretch>
            <a:fillRect/>
          </a:stretch>
        </p:blipFill>
        <p:spPr>
          <a:xfrm>
            <a:off x="6418987" y="1904999"/>
            <a:ext cx="2325897" cy="493197"/>
          </a:xfrm>
          <a:prstGeom prst="rect">
            <a:avLst/>
          </a:prstGeom>
          <a:ln w="19050">
            <a:solidFill>
              <a:srgbClr val="60B0B6"/>
            </a:solidFill>
            <a:prstDash val="dash"/>
          </a:ln>
        </p:spPr>
      </p:pic>
    </p:spTree>
    <p:extLst>
      <p:ext uri="{BB962C8B-B14F-4D97-AF65-F5344CB8AC3E}">
        <p14:creationId xmlns:p14="http://schemas.microsoft.com/office/powerpoint/2010/main" val="127577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4</a:t>
            </a:r>
          </a:p>
        </p:txBody>
      </p:sp>
      <p:pic>
        <p:nvPicPr>
          <p:cNvPr id="1068" name="그림 1067"/>
          <p:cNvPicPr>
            <a:picLocks noChangeAspect="1"/>
          </p:cNvPicPr>
          <p:nvPr/>
        </p:nvPicPr>
        <p:blipFill rotWithShape="1">
          <a:blip r:embed="rId4">
            <a:extLst>
              <a:ext uri="{28A0092B-C50C-407E-A947-70E740481C1C}">
                <a14:useLocalDpi xmlns:a14="http://schemas.microsoft.com/office/drawing/2010/main" val="0"/>
              </a:ext>
            </a:extLst>
          </a:blip>
          <a:srcRect l="2172" r="2172"/>
          <a:stretch/>
        </p:blipFill>
        <p:spPr>
          <a:xfrm>
            <a:off x="289429" y="1676400"/>
            <a:ext cx="4282571" cy="4348061"/>
          </a:xfrm>
          <a:prstGeom prst="rect">
            <a:avLst/>
          </a:prstGeom>
        </p:spPr>
      </p:pic>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073" name="Object 74"/>
            <p:cNvSpPr txBox="1"/>
            <p:nvPr/>
          </p:nvSpPr>
          <p:spPr>
            <a:xfrm>
              <a:off x="3772558" y="1121712"/>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551243" y="1361301"/>
            <a:ext cx="1513891"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Yu Gothic" panose="020B0400000000000000" pitchFamily="34" charset="-128"/>
                <a:ea typeface="Yu Gothic" panose="020B0400000000000000" pitchFamily="34" charset="-128"/>
                <a:cs typeface="S-Core Dream 4 Regular"/>
              </a:rPr>
              <a:t>商品お問い合わせ</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sp>
        <p:nvSpPr>
          <p:cNvPr id="1076" name="모서리가 둥근 직사각형 1075"/>
          <p:cNvSpPr/>
          <p:nvPr/>
        </p:nvSpPr>
        <p:spPr>
          <a:xfrm>
            <a:off x="2481221" y="4191000"/>
            <a:ext cx="1981200" cy="228600"/>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sp>
        <p:nvSpPr>
          <p:cNvPr id="1089" name="모서리가 둥근 직사각형 1088"/>
          <p:cNvSpPr/>
          <p:nvPr/>
        </p:nvSpPr>
        <p:spPr>
          <a:xfrm>
            <a:off x="609600" y="5486400"/>
            <a:ext cx="1752600" cy="5334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98" name="모서리가 둥근 직사각형 1097"/>
          <p:cNvSpPr/>
          <p:nvPr/>
        </p:nvSpPr>
        <p:spPr>
          <a:xfrm>
            <a:off x="1376109" y="5124450"/>
            <a:ext cx="457200" cy="2286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pic>
        <p:nvPicPr>
          <p:cNvPr id="1099" name="그림 109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010553" y="1016662"/>
            <a:ext cx="3348344" cy="5676161"/>
          </a:xfrm>
          <a:prstGeom prst="rect">
            <a:avLst/>
          </a:prstGeom>
        </p:spPr>
      </p:pic>
      <p:sp>
        <p:nvSpPr>
          <p:cNvPr id="1100" name="모서리가 둥근 직사각형 1099"/>
          <p:cNvSpPr/>
          <p:nvPr/>
        </p:nvSpPr>
        <p:spPr>
          <a:xfrm>
            <a:off x="609600" y="4572000"/>
            <a:ext cx="1752600" cy="4572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pic>
        <p:nvPicPr>
          <p:cNvPr id="1101" name="그림 110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400800" y="3200400"/>
            <a:ext cx="2379950" cy="1505775"/>
          </a:xfrm>
          <a:prstGeom prst="rect">
            <a:avLst/>
          </a:prstGeom>
        </p:spPr>
      </p:pic>
      <p:sp>
        <p:nvSpPr>
          <p:cNvPr id="23" name="Object 22">
            <a:extLst>
              <a:ext uri="{FF2B5EF4-FFF2-40B4-BE49-F238E27FC236}">
                <a16:creationId xmlns:a16="http://schemas.microsoft.com/office/drawing/2014/main" id="{231E60C7-604D-426B-8FA5-0B3B333BB907}"/>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24" name="Object 16">
            <a:extLst>
              <a:ext uri="{FF2B5EF4-FFF2-40B4-BE49-F238E27FC236}">
                <a16:creationId xmlns:a16="http://schemas.microsoft.com/office/drawing/2014/main" id="{438995EC-2F12-4909-97BA-E2A939254368}"/>
              </a:ext>
            </a:extLst>
          </p:cNvPr>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レビュー・お問い合わせ</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cxnSp>
        <p:nvCxnSpPr>
          <p:cNvPr id="22" name="화살표 1062">
            <a:extLst>
              <a:ext uri="{FF2B5EF4-FFF2-40B4-BE49-F238E27FC236}">
                <a16:creationId xmlns:a16="http://schemas.microsoft.com/office/drawing/2014/main" id="{53FCD88D-1B99-4983-962F-887E52C3D2AD}"/>
              </a:ext>
            </a:extLst>
          </p:cNvPr>
          <p:cNvCxnSpPr>
            <a:cxnSpLocks/>
          </p:cNvCxnSpPr>
          <p:nvPr/>
        </p:nvCxnSpPr>
        <p:spPr>
          <a:xfrm rot="10800000">
            <a:off x="1981200" y="5172809"/>
            <a:ext cx="3124200" cy="1111759"/>
          </a:xfrm>
          <a:prstGeom prst="curvedConnector3">
            <a:avLst>
              <a:gd name="adj1" fmla="val 50000"/>
            </a:avLst>
          </a:prstGeom>
          <a:noFill/>
          <a:ln w="19050" cap="flat" cmpd="sng" algn="ctr">
            <a:solidFill>
              <a:srgbClr val="60B0B6">
                <a:alpha val="100000"/>
              </a:srgbClr>
            </a:solidFill>
            <a:prstDash val="dash"/>
            <a:tailEnd type="arrow"/>
          </a:ln>
        </p:spPr>
      </p:cxnSp>
      <p:cxnSp>
        <p:nvCxnSpPr>
          <p:cNvPr id="25" name="화살표 1062">
            <a:extLst>
              <a:ext uri="{FF2B5EF4-FFF2-40B4-BE49-F238E27FC236}">
                <a16:creationId xmlns:a16="http://schemas.microsoft.com/office/drawing/2014/main" id="{F8AF4354-CF1C-415B-B658-7DDA141574AE}"/>
              </a:ext>
            </a:extLst>
          </p:cNvPr>
          <p:cNvCxnSpPr>
            <a:cxnSpLocks/>
            <a:endCxn id="26" idx="2"/>
          </p:cNvCxnSpPr>
          <p:nvPr/>
        </p:nvCxnSpPr>
        <p:spPr>
          <a:xfrm rot="16200000" flipV="1">
            <a:off x="7278070" y="2151472"/>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26" name="그림 25">
            <a:extLst>
              <a:ext uri="{FF2B5EF4-FFF2-40B4-BE49-F238E27FC236}">
                <a16:creationId xmlns:a16="http://schemas.microsoft.com/office/drawing/2014/main" id="{FEB67972-0F7F-498F-9AB9-8D1F9E419341}"/>
              </a:ext>
            </a:extLst>
          </p:cNvPr>
          <p:cNvPicPr>
            <a:picLocks noChangeAspect="1"/>
          </p:cNvPicPr>
          <p:nvPr/>
        </p:nvPicPr>
        <p:blipFill>
          <a:blip r:embed="rId10"/>
          <a:stretch>
            <a:fillRect/>
          </a:stretch>
        </p:blipFill>
        <p:spPr>
          <a:xfrm>
            <a:off x="6243926" y="1529470"/>
            <a:ext cx="2325897" cy="493197"/>
          </a:xfrm>
          <a:prstGeom prst="rect">
            <a:avLst/>
          </a:prstGeom>
          <a:ln w="19050">
            <a:solidFill>
              <a:srgbClr val="60B0B6"/>
            </a:solidFill>
            <a:prstDash val="dash"/>
          </a:ln>
        </p:spPr>
      </p:pic>
      <p:sp>
        <p:nvSpPr>
          <p:cNvPr id="27" name="Object 65">
            <a:extLst>
              <a:ext uri="{FF2B5EF4-FFF2-40B4-BE49-F238E27FC236}">
                <a16:creationId xmlns:a16="http://schemas.microsoft.com/office/drawing/2014/main" id="{79B83D21-6AEA-419B-9618-A96B9CFB8180}"/>
              </a:ext>
            </a:extLst>
          </p:cNvPr>
          <p:cNvSpPr txBox="1"/>
          <p:nvPr/>
        </p:nvSpPr>
        <p:spPr>
          <a:xfrm>
            <a:off x="3174990" y="4474197"/>
            <a:ext cx="246381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登録したお問い合わせがある場合</a:t>
            </a:r>
            <a:endParaRPr lang="en-US" dirty="0">
              <a:solidFill>
                <a:schemeClr val="tx1">
                  <a:lumMod val="85000"/>
                  <a:lumOff val="15000"/>
                </a:schemeClr>
              </a:solidFill>
              <a:latin typeface="Yu Gothic" panose="020B0400000000000000" pitchFamily="34" charset="-128"/>
              <a:ea typeface="Yu Gothic" panose="020B0400000000000000" pitchFamily="34" charset="-128"/>
            </a:endParaRPr>
          </a:p>
        </p:txBody>
      </p:sp>
      <p:cxnSp>
        <p:nvCxnSpPr>
          <p:cNvPr id="28" name="화살표 1062">
            <a:extLst>
              <a:ext uri="{FF2B5EF4-FFF2-40B4-BE49-F238E27FC236}">
                <a16:creationId xmlns:a16="http://schemas.microsoft.com/office/drawing/2014/main" id="{99ABB2BE-1BA5-47F8-A87B-22A4FAC33459}"/>
              </a:ext>
            </a:extLst>
          </p:cNvPr>
          <p:cNvCxnSpPr>
            <a:cxnSpLocks/>
          </p:cNvCxnSpPr>
          <p:nvPr/>
        </p:nvCxnSpPr>
        <p:spPr>
          <a:xfrm rot="10800000">
            <a:off x="1524000" y="4823294"/>
            <a:ext cx="5562600" cy="358307"/>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298831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66" name="그림 1065"/>
          <p:cNvPicPr>
            <a:picLocks noChangeAspect="1"/>
          </p:cNvPicPr>
          <p:nvPr/>
        </p:nvPicPr>
        <p:blipFill rotWithShape="1">
          <a:blip r:embed="rId3">
            <a:extLst>
              <a:ext uri="{28A0092B-C50C-407E-A947-70E740481C1C}">
                <a14:useLocalDpi xmlns:a14="http://schemas.microsoft.com/office/drawing/2010/main" val="0"/>
              </a:ext>
            </a:extLst>
          </a:blip>
          <a:srcRect t="3146" b="3146"/>
          <a:stretch/>
        </p:blipFill>
        <p:spPr>
          <a:xfrm>
            <a:off x="3646493" y="1697946"/>
            <a:ext cx="5181600" cy="2981194"/>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8065" y="752981"/>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6116" y="1376300"/>
            <a:ext cx="129874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お気に入り</a:t>
            </a:r>
            <a:endParaRPr kumimoji="0" lang="ko-KR" altLang="en-US" sz="1400" b="1" i="0" u="none" strike="noStrike" kern="0" cap="none" spc="-100" normalizeH="0" baseline="0" dirty="0">
              <a:solidFill>
                <a:srgbClr val="000000"/>
              </a:solidFill>
              <a:latin typeface="Yu Gothic" panose="020B0400000000000000" pitchFamily="34" charset="-128"/>
              <a:ea typeface="한컴 윤고딕 760"/>
              <a:cs typeface="S-Core Dream 4 Regular"/>
            </a:endParaRPr>
          </a:p>
        </p:txBody>
      </p:sp>
      <p:sp>
        <p:nvSpPr>
          <p:cNvPr id="1060" name="Object 16"/>
          <p:cNvSpPr txBox="1"/>
          <p:nvPr/>
        </p:nvSpPr>
        <p:spPr>
          <a:xfrm>
            <a:off x="152400" y="573433"/>
            <a:ext cx="4532558"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お気に入り・</a:t>
            </a:r>
            <a:r>
              <a:rPr lang="ja-JP" altLang="en-US" sz="2400" b="1" i="0" dirty="0">
                <a:solidFill>
                  <a:srgbClr val="000000"/>
                </a:solidFill>
                <a:effectLst/>
                <a:latin typeface="Yu Gothic" panose="020B0400000000000000" pitchFamily="34" charset="-128"/>
                <a:ea typeface="Yu Gothic" panose="020B0400000000000000" pitchFamily="34" charset="-128"/>
              </a:rPr>
              <a:t>ショッピング</a:t>
            </a: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カート</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5</a:t>
            </a:r>
          </a:p>
        </p:txBody>
      </p:sp>
      <p:grpSp>
        <p:nvGrpSpPr>
          <p:cNvPr id="1094" name="그룹 1001"/>
          <p:cNvGrpSpPr/>
          <p:nvPr/>
        </p:nvGrpSpPr>
        <p:grpSpPr>
          <a:xfrm rot="6960054">
            <a:off x="7720989" y="1992815"/>
            <a:ext cx="1139748" cy="773931"/>
            <a:chOff x="884519" y="2224704"/>
            <a:chExt cx="1804821" cy="1225541"/>
          </a:xfrm>
        </p:grpSpPr>
        <p:pic>
          <p:nvPicPr>
            <p:cNvPr id="1095"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8"/>
            <a:stretch>
              <a:fillRect/>
            </a:stretch>
          </p:blipFill>
          <p:spPr>
            <a:xfrm>
              <a:off x="9168833" y="1211868"/>
              <a:ext cx="891270" cy="856063"/>
            </a:xfrm>
            <a:prstGeom prst="rect">
              <a:avLst/>
            </a:prstGeom>
          </p:spPr>
        </p:pic>
      </p:grpSp>
      <p:pic>
        <p:nvPicPr>
          <p:cNvPr id="1106" name="그림 110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0185" y="4040459"/>
            <a:ext cx="1797142" cy="2680220"/>
          </a:xfrm>
          <a:prstGeom prst="rect">
            <a:avLst/>
          </a:prstGeom>
        </p:spPr>
      </p:pic>
      <p:pic>
        <p:nvPicPr>
          <p:cNvPr id="1107" name="그림 110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71465" y="4343400"/>
            <a:ext cx="2788964" cy="2387722"/>
          </a:xfrm>
          <a:prstGeom prst="rect">
            <a:avLst/>
          </a:prstGeom>
        </p:spPr>
      </p:pic>
      <p:cxnSp>
        <p:nvCxnSpPr>
          <p:cNvPr id="1108" name="화살표 1107"/>
          <p:cNvCxnSpPr>
            <a:cxnSpLocks/>
          </p:cNvCxnSpPr>
          <p:nvPr/>
        </p:nvCxnSpPr>
        <p:spPr>
          <a:xfrm>
            <a:off x="2026257" y="4708271"/>
            <a:ext cx="2850543" cy="451783"/>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Object 22">
            <a:extLst>
              <a:ext uri="{FF2B5EF4-FFF2-40B4-BE49-F238E27FC236}">
                <a16:creationId xmlns:a16="http://schemas.microsoft.com/office/drawing/2014/main" id="{3A35E4B6-B5EF-4FC2-8010-82F5C3D4CF7C}"/>
              </a:ext>
            </a:extLst>
          </p:cNvPr>
          <p:cNvSpPr txBox="1"/>
          <p:nvPr/>
        </p:nvSpPr>
        <p:spPr>
          <a:xfrm>
            <a:off x="8686800" y="609600"/>
            <a:ext cx="1267951"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pic>
        <p:nvPicPr>
          <p:cNvPr id="3" name="그림 2">
            <a:extLst>
              <a:ext uri="{FF2B5EF4-FFF2-40B4-BE49-F238E27FC236}">
                <a16:creationId xmlns:a16="http://schemas.microsoft.com/office/drawing/2014/main" id="{A08F5419-3D72-4BD6-9A50-FD8FAEFC1BBE}"/>
              </a:ext>
            </a:extLst>
          </p:cNvPr>
          <p:cNvPicPr>
            <a:picLocks noChangeAspect="1"/>
          </p:cNvPicPr>
          <p:nvPr/>
        </p:nvPicPr>
        <p:blipFill>
          <a:blip r:embed="rId11"/>
          <a:stretch>
            <a:fillRect/>
          </a:stretch>
        </p:blipFill>
        <p:spPr>
          <a:xfrm>
            <a:off x="83038" y="1859363"/>
            <a:ext cx="3269762" cy="2629315"/>
          </a:xfrm>
          <a:prstGeom prst="rect">
            <a:avLst/>
          </a:prstGeom>
        </p:spPr>
      </p:pic>
      <p:cxnSp>
        <p:nvCxnSpPr>
          <p:cNvPr id="24" name="화살표 1107">
            <a:extLst>
              <a:ext uri="{FF2B5EF4-FFF2-40B4-BE49-F238E27FC236}">
                <a16:creationId xmlns:a16="http://schemas.microsoft.com/office/drawing/2014/main" id="{79D48113-E3E6-4D3E-9CF3-CFE9A185064A}"/>
              </a:ext>
            </a:extLst>
          </p:cNvPr>
          <p:cNvCxnSpPr>
            <a:cxnSpLocks/>
          </p:cNvCxnSpPr>
          <p:nvPr/>
        </p:nvCxnSpPr>
        <p:spPr>
          <a:xfrm>
            <a:off x="2590800" y="2971800"/>
            <a:ext cx="1055693" cy="86721"/>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모서리가 둥근 직사각형 1099">
            <a:extLst>
              <a:ext uri="{FF2B5EF4-FFF2-40B4-BE49-F238E27FC236}">
                <a16:creationId xmlns:a16="http://schemas.microsoft.com/office/drawing/2014/main" id="{F8EFC6F9-5885-4A78-B2C9-BB3BF92F2D74}"/>
              </a:ext>
            </a:extLst>
          </p:cNvPr>
          <p:cNvSpPr/>
          <p:nvPr/>
        </p:nvSpPr>
        <p:spPr>
          <a:xfrm>
            <a:off x="3688953" y="2291418"/>
            <a:ext cx="1721247" cy="182338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3" name="Object 65">
            <a:extLst>
              <a:ext uri="{FF2B5EF4-FFF2-40B4-BE49-F238E27FC236}">
                <a16:creationId xmlns:a16="http://schemas.microsoft.com/office/drawing/2014/main" id="{0BA75D44-67F9-4DCE-AB47-69CEE2E16864}"/>
              </a:ext>
            </a:extLst>
          </p:cNvPr>
          <p:cNvSpPr txBox="1"/>
          <p:nvPr/>
        </p:nvSpPr>
        <p:spPr>
          <a:xfrm>
            <a:off x="1961479" y="4218801"/>
            <a:ext cx="3082856"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5 Medium"/>
              </a:rPr>
              <a:t>いいねを押した会員の情報と商品を保存</a:t>
            </a:r>
            <a:endParaRPr kumimoji="0" lang="ko-KR" altLang="en-US" sz="1200" b="1" i="0" u="none" strike="noStrike" kern="0" cap="none" spc="-100" normalizeH="0" baseline="0" dirty="0">
              <a:solidFill>
                <a:srgbClr val="60B0B6"/>
              </a:solidFill>
              <a:latin typeface="Yu Gothic" panose="020B0400000000000000" pitchFamily="34" charset="-128"/>
              <a:ea typeface="한컴 윤고딕 760"/>
              <a:cs typeface="S-Core Dream 5 Medium"/>
            </a:endParaRPr>
          </a:p>
        </p:txBody>
      </p:sp>
    </p:spTree>
    <p:extLst>
      <p:ext uri="{BB962C8B-B14F-4D97-AF65-F5344CB8AC3E}">
        <p14:creationId xmlns:p14="http://schemas.microsoft.com/office/powerpoint/2010/main" val="83084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105C808-EA04-4328-98B1-C7624B9F5210}"/>
              </a:ext>
            </a:extLst>
          </p:cNvPr>
          <p:cNvPicPr>
            <a:picLocks noChangeAspect="1"/>
          </p:cNvPicPr>
          <p:nvPr/>
        </p:nvPicPr>
        <p:blipFill>
          <a:blip r:embed="rId3"/>
          <a:stretch>
            <a:fillRect/>
          </a:stretch>
        </p:blipFill>
        <p:spPr>
          <a:xfrm>
            <a:off x="4431397" y="1421395"/>
            <a:ext cx="4264615" cy="2624964"/>
          </a:xfrm>
          <a:prstGeom prst="rect">
            <a:avLst/>
          </a:prstGeom>
        </p:spPr>
      </p:pic>
      <p:pic>
        <p:nvPicPr>
          <p:cNvPr id="6" name="그림 5">
            <a:extLst>
              <a:ext uri="{FF2B5EF4-FFF2-40B4-BE49-F238E27FC236}">
                <a16:creationId xmlns:a16="http://schemas.microsoft.com/office/drawing/2014/main" id="{3B7FB672-CC0F-47E7-B328-084117E3C93C}"/>
              </a:ext>
            </a:extLst>
          </p:cNvPr>
          <p:cNvPicPr>
            <a:picLocks noChangeAspect="1"/>
          </p:cNvPicPr>
          <p:nvPr/>
        </p:nvPicPr>
        <p:blipFill>
          <a:blip r:embed="rId4"/>
          <a:stretch>
            <a:fillRect/>
          </a:stretch>
        </p:blipFill>
        <p:spPr>
          <a:xfrm>
            <a:off x="-1" y="1732707"/>
            <a:ext cx="4431397" cy="23136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5</a:t>
            </a:r>
          </a:p>
        </p:txBody>
      </p:sp>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73" name="Object 74"/>
            <p:cNvSpPr txBox="1"/>
            <p:nvPr/>
          </p:nvSpPr>
          <p:spPr>
            <a:xfrm>
              <a:off x="3764787" y="1128244"/>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93902" y="1383501"/>
            <a:ext cx="81753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カート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96" name="그룹 1001"/>
          <p:cNvGrpSpPr/>
          <p:nvPr/>
        </p:nvGrpSpPr>
        <p:grpSpPr>
          <a:xfrm rot="12133037">
            <a:off x="7815320" y="1314960"/>
            <a:ext cx="700018" cy="475338"/>
            <a:chOff x="884519" y="2224704"/>
            <a:chExt cx="1804821" cy="1225541"/>
          </a:xfrm>
        </p:grpSpPr>
        <p:pic>
          <p:nvPicPr>
            <p:cNvPr id="1097"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9"/>
            <a:stretch>
              <a:fillRect/>
            </a:stretch>
          </p:blipFill>
          <p:spPr>
            <a:xfrm>
              <a:off x="9168833" y="1211868"/>
              <a:ext cx="891270" cy="856063"/>
            </a:xfrm>
            <a:prstGeom prst="rect">
              <a:avLst/>
            </a:prstGeom>
          </p:spPr>
        </p:pic>
      </p:grpSp>
      <p:pic>
        <p:nvPicPr>
          <p:cNvPr id="1105" name="그림 110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12633" y="3800137"/>
            <a:ext cx="2362200" cy="2954978"/>
          </a:xfrm>
          <a:prstGeom prst="rect">
            <a:avLst/>
          </a:prstGeom>
        </p:spPr>
      </p:pic>
      <p:pic>
        <p:nvPicPr>
          <p:cNvPr id="1106" name="그림 1105"/>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781776" y="4071497"/>
            <a:ext cx="4587000" cy="2786504"/>
          </a:xfrm>
          <a:prstGeom prst="rect">
            <a:avLst/>
          </a:prstGeom>
        </p:spPr>
      </p:pic>
      <p:sp>
        <p:nvSpPr>
          <p:cNvPr id="26" name="Object 22">
            <a:extLst>
              <a:ext uri="{FF2B5EF4-FFF2-40B4-BE49-F238E27FC236}">
                <a16:creationId xmlns:a16="http://schemas.microsoft.com/office/drawing/2014/main" id="{B9FBFDC4-8012-4E19-AC6A-824DA0520DF4}"/>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27" name="Object 16">
            <a:extLst>
              <a:ext uri="{FF2B5EF4-FFF2-40B4-BE49-F238E27FC236}">
                <a16:creationId xmlns:a16="http://schemas.microsoft.com/office/drawing/2014/main" id="{99B2F1B9-E887-44D6-A801-8759EEEEBFB0}"/>
              </a:ext>
            </a:extLst>
          </p:cNvPr>
          <p:cNvSpPr txBox="1"/>
          <p:nvPr/>
        </p:nvSpPr>
        <p:spPr>
          <a:xfrm>
            <a:off x="152400" y="573433"/>
            <a:ext cx="4572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お気に入り・</a:t>
            </a:r>
            <a:r>
              <a:rPr lang="ja-JP" altLang="en-US" sz="2400" b="1" i="0" dirty="0">
                <a:solidFill>
                  <a:srgbClr val="000000"/>
                </a:solidFill>
                <a:effectLst/>
                <a:latin typeface="Yu Gothic" panose="020B0400000000000000" pitchFamily="34" charset="-128"/>
                <a:ea typeface="Yu Gothic" panose="020B0400000000000000" pitchFamily="34" charset="-128"/>
              </a:rPr>
              <a:t>ショッピング</a:t>
            </a:r>
            <a:r>
              <a:rPr kumimoji="0" lang="ja-JP" altLang="en-US"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カート</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sp>
        <p:nvSpPr>
          <p:cNvPr id="29" name="모서리가 둥근 직사각형 1099">
            <a:extLst>
              <a:ext uri="{FF2B5EF4-FFF2-40B4-BE49-F238E27FC236}">
                <a16:creationId xmlns:a16="http://schemas.microsoft.com/office/drawing/2014/main" id="{F02A54B1-3F7B-4AB5-A4D4-59A094D9F911}"/>
              </a:ext>
            </a:extLst>
          </p:cNvPr>
          <p:cNvSpPr/>
          <p:nvPr/>
        </p:nvSpPr>
        <p:spPr>
          <a:xfrm>
            <a:off x="2032385" y="2898369"/>
            <a:ext cx="1719103" cy="343366"/>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A7B9FE15-A97C-4572-882E-5AC00F7FA20C}"/>
              </a:ext>
            </a:extLst>
          </p:cNvPr>
          <p:cNvSpPr/>
          <p:nvPr/>
        </p:nvSpPr>
        <p:spPr>
          <a:xfrm>
            <a:off x="4569331" y="2039815"/>
            <a:ext cx="2663005" cy="858554"/>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1" name="Object 65">
            <a:extLst>
              <a:ext uri="{FF2B5EF4-FFF2-40B4-BE49-F238E27FC236}">
                <a16:creationId xmlns:a16="http://schemas.microsoft.com/office/drawing/2014/main" id="{F757BD8C-0AD4-45B8-84FC-CD24058A105E}"/>
              </a:ext>
            </a:extLst>
          </p:cNvPr>
          <p:cNvSpPr txBox="1"/>
          <p:nvPr/>
        </p:nvSpPr>
        <p:spPr>
          <a:xfrm>
            <a:off x="2760543" y="1664899"/>
            <a:ext cx="295565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ショッピングカートページ</a:t>
            </a:r>
            <a:r>
              <a:rPr lang="en-US" altLang="ja-JP"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Ajax</a:t>
            </a:r>
            <a:r>
              <a:rPr lang="ja-JP"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非同期処理</a:t>
            </a:r>
            <a:endParaRPr lang="en-US" dirty="0">
              <a:solidFill>
                <a:schemeClr val="tx1">
                  <a:lumMod val="85000"/>
                  <a:lumOff val="15000"/>
                </a:schemeClr>
              </a:solidFill>
              <a:latin typeface="Yu Gothic" panose="020B0400000000000000" pitchFamily="34" charset="-128"/>
              <a:ea typeface="Yu Gothic" panose="020B0400000000000000" pitchFamily="34" charset="-128"/>
            </a:endParaRPr>
          </a:p>
        </p:txBody>
      </p:sp>
      <p:sp>
        <p:nvSpPr>
          <p:cNvPr id="42" name="Object 65">
            <a:extLst>
              <a:ext uri="{FF2B5EF4-FFF2-40B4-BE49-F238E27FC236}">
                <a16:creationId xmlns:a16="http://schemas.microsoft.com/office/drawing/2014/main" id="{3A6EFA3E-44FA-4C18-B1E7-E1F027439B0E}"/>
              </a:ext>
            </a:extLst>
          </p:cNvPr>
          <p:cNvSpPr txBox="1"/>
          <p:nvPr/>
        </p:nvSpPr>
        <p:spPr>
          <a:xfrm>
            <a:off x="3401217" y="2404444"/>
            <a:ext cx="1058159"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zh-CN"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数量変更可能</a:t>
            </a:r>
            <a:endParaRPr lang="en-US" dirty="0">
              <a:solidFill>
                <a:schemeClr val="tx1">
                  <a:lumMod val="85000"/>
                  <a:lumOff val="15000"/>
                </a:schemeClr>
              </a:solidFill>
              <a:latin typeface="Yu Gothic" panose="020B0400000000000000" pitchFamily="34" charset="-128"/>
              <a:ea typeface="Yu Gothic" panose="020B0400000000000000" pitchFamily="34" charset="-128"/>
            </a:endParaRPr>
          </a:p>
        </p:txBody>
      </p:sp>
      <p:sp>
        <p:nvSpPr>
          <p:cNvPr id="44" name="모서리가 둥근 직사각형 1099">
            <a:extLst>
              <a:ext uri="{FF2B5EF4-FFF2-40B4-BE49-F238E27FC236}">
                <a16:creationId xmlns:a16="http://schemas.microsoft.com/office/drawing/2014/main" id="{FF1BE90C-F7A7-4D77-A3E8-BABDA675800E}"/>
              </a:ext>
            </a:extLst>
          </p:cNvPr>
          <p:cNvSpPr/>
          <p:nvPr/>
        </p:nvSpPr>
        <p:spPr>
          <a:xfrm>
            <a:off x="7323528" y="2004091"/>
            <a:ext cx="1262529" cy="104391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5" name="Object 65">
            <a:extLst>
              <a:ext uri="{FF2B5EF4-FFF2-40B4-BE49-F238E27FC236}">
                <a16:creationId xmlns:a16="http://schemas.microsoft.com/office/drawing/2014/main" id="{63C10BA5-BC7C-4B69-A9CD-C204931B8230}"/>
              </a:ext>
            </a:extLst>
          </p:cNvPr>
          <p:cNvSpPr txBox="1"/>
          <p:nvPr/>
        </p:nvSpPr>
        <p:spPr>
          <a:xfrm>
            <a:off x="6038726" y="2952899"/>
            <a:ext cx="174224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Yu Gothic" panose="020B0400000000000000" pitchFamily="34" charset="-128"/>
                <a:ea typeface="Yu Gothic" panose="020B0400000000000000" pitchFamily="34" charset="-128"/>
                <a:cs typeface="NanumSquare ExtraBold"/>
              </a:rPr>
              <a:t>数量変更による金額変化</a:t>
            </a:r>
            <a:endParaRPr lang="en-US" dirty="0">
              <a:solidFill>
                <a:schemeClr val="tx1">
                  <a:lumMod val="85000"/>
                  <a:lumOff val="15000"/>
                </a:schemeClr>
              </a:solidFill>
              <a:latin typeface="Yu Gothic" panose="020B0400000000000000" pitchFamily="34" charset="-128"/>
              <a:ea typeface="Yu Gothic" panose="020B0400000000000000" pitchFamily="34" charset="-128"/>
            </a:endParaRPr>
          </a:p>
        </p:txBody>
      </p:sp>
      <p:pic>
        <p:nvPicPr>
          <p:cNvPr id="15" name="그림 14">
            <a:extLst>
              <a:ext uri="{FF2B5EF4-FFF2-40B4-BE49-F238E27FC236}">
                <a16:creationId xmlns:a16="http://schemas.microsoft.com/office/drawing/2014/main" id="{AEDF1E76-5ABB-42FD-A475-C6F09E79884A}"/>
              </a:ext>
            </a:extLst>
          </p:cNvPr>
          <p:cNvPicPr>
            <a:picLocks noChangeAspect="1"/>
          </p:cNvPicPr>
          <p:nvPr/>
        </p:nvPicPr>
        <p:blipFill>
          <a:blip r:embed="rId12"/>
          <a:stretch>
            <a:fillRect/>
          </a:stretch>
        </p:blipFill>
        <p:spPr>
          <a:xfrm>
            <a:off x="4034218" y="3550237"/>
            <a:ext cx="4457837" cy="616719"/>
          </a:xfrm>
          <a:prstGeom prst="rect">
            <a:avLst/>
          </a:prstGeom>
        </p:spPr>
      </p:pic>
      <p:sp>
        <p:nvSpPr>
          <p:cNvPr id="48" name="모서리가 둥근 직사각형 1099">
            <a:extLst>
              <a:ext uri="{FF2B5EF4-FFF2-40B4-BE49-F238E27FC236}">
                <a16:creationId xmlns:a16="http://schemas.microsoft.com/office/drawing/2014/main" id="{B2217A01-C6CD-405D-9E5C-964C9209F080}"/>
              </a:ext>
            </a:extLst>
          </p:cNvPr>
          <p:cNvSpPr/>
          <p:nvPr/>
        </p:nvSpPr>
        <p:spPr>
          <a:xfrm>
            <a:off x="3981158" y="3593352"/>
            <a:ext cx="4457837" cy="68428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49" name="화살표 1107">
            <a:extLst>
              <a:ext uri="{FF2B5EF4-FFF2-40B4-BE49-F238E27FC236}">
                <a16:creationId xmlns:a16="http://schemas.microsoft.com/office/drawing/2014/main" id="{2FA38120-C839-467A-AF9D-C23B942E9BF3}"/>
              </a:ext>
            </a:extLst>
          </p:cNvPr>
          <p:cNvCxnSpPr>
            <a:cxnSpLocks/>
          </p:cNvCxnSpPr>
          <p:nvPr/>
        </p:nvCxnSpPr>
        <p:spPr>
          <a:xfrm rot="5400000" flipH="1" flipV="1">
            <a:off x="5871324" y="4423526"/>
            <a:ext cx="1820953" cy="1676396"/>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7" name="그룹 1001">
            <a:extLst>
              <a:ext uri="{FF2B5EF4-FFF2-40B4-BE49-F238E27FC236}">
                <a16:creationId xmlns:a16="http://schemas.microsoft.com/office/drawing/2014/main" id="{777423A0-7A8E-4662-8A68-03FAB1C14D62}"/>
              </a:ext>
            </a:extLst>
          </p:cNvPr>
          <p:cNvGrpSpPr/>
          <p:nvPr/>
        </p:nvGrpSpPr>
        <p:grpSpPr>
          <a:xfrm rot="8000851">
            <a:off x="2689067" y="3282528"/>
            <a:ext cx="700018" cy="475338"/>
            <a:chOff x="884519" y="2224704"/>
            <a:chExt cx="1804821" cy="1225541"/>
          </a:xfrm>
        </p:grpSpPr>
        <p:pic>
          <p:nvPicPr>
            <p:cNvPr id="38" name="Object 2">
              <a:extLst>
                <a:ext uri="{FF2B5EF4-FFF2-40B4-BE49-F238E27FC236}">
                  <a16:creationId xmlns:a16="http://schemas.microsoft.com/office/drawing/2014/main" id="{43167CCF-D955-4BE7-B53B-1DEAE0535D0D}"/>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52" name="Object 65">
            <a:extLst>
              <a:ext uri="{FF2B5EF4-FFF2-40B4-BE49-F238E27FC236}">
                <a16:creationId xmlns:a16="http://schemas.microsoft.com/office/drawing/2014/main" id="{D113693B-E05E-4F14-95CD-27D8BA90AC16}"/>
              </a:ext>
            </a:extLst>
          </p:cNvPr>
          <p:cNvSpPr txBox="1"/>
          <p:nvPr/>
        </p:nvSpPr>
        <p:spPr>
          <a:xfrm>
            <a:off x="5505067" y="4307266"/>
            <a:ext cx="131053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dirty="0">
                <a:solidFill>
                  <a:schemeClr val="tx1">
                    <a:lumMod val="85000"/>
                    <a:lumOff val="15000"/>
                  </a:schemeClr>
                </a:solidFill>
                <a:latin typeface="Yu Gothic" panose="020B0400000000000000" pitchFamily="34" charset="-128"/>
                <a:ea typeface="Yu Gothic" panose="020B0400000000000000" pitchFamily="34" charset="-128"/>
              </a:rPr>
              <a:t>カート商品削除</a:t>
            </a:r>
            <a:endParaRPr lang="en-US" sz="1200" b="1" dirty="0">
              <a:solidFill>
                <a:schemeClr val="tx1">
                  <a:lumMod val="85000"/>
                  <a:lumOff val="15000"/>
                </a:schemeClr>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94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0" name="Object 16"/>
          <p:cNvSpPr txBox="1"/>
          <p:nvPr/>
        </p:nvSpPr>
        <p:spPr>
          <a:xfrm>
            <a:off x="218010" y="605135"/>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FAQ</a:t>
            </a:r>
            <a:r>
              <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rPr>
              <a:t>   </a:t>
            </a:r>
            <a:r>
              <a:rPr lang="ja-JP" altLang="en-US" sz="2400" b="1" kern="0" spc="-400" dirty="0">
                <a:solidFill>
                  <a:srgbClr val="000000"/>
                </a:solidFill>
                <a:latin typeface="Yu Gothic" panose="020B0400000000000000" pitchFamily="34" charset="-128"/>
                <a:ea typeface="Yu Gothic" panose="020B0400000000000000" pitchFamily="34" charset="-128"/>
                <a:cs typeface="Gmarket Sans Bold"/>
              </a:rPr>
              <a:t>・</a:t>
            </a:r>
            <a:r>
              <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rPr>
              <a:t>   </a:t>
            </a:r>
            <a:r>
              <a:rPr kumimoji="0" lang="en-US" altLang="ko-KR" sz="24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A B O U T </a:t>
            </a:r>
          </a:p>
        </p:txBody>
      </p:sp>
      <p:sp>
        <p:nvSpPr>
          <p:cNvPr id="1061"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6</a:t>
            </a:r>
          </a:p>
        </p:txBody>
      </p:sp>
      <p:grpSp>
        <p:nvGrpSpPr>
          <p:cNvPr id="1098" name="그룹 1097"/>
          <p:cNvGrpSpPr/>
          <p:nvPr/>
        </p:nvGrpSpPr>
        <p:grpSpPr>
          <a:xfrm>
            <a:off x="0" y="1172416"/>
            <a:ext cx="732583" cy="732583"/>
            <a:chOff x="1852123" y="524255"/>
            <a:chExt cx="884983" cy="884983"/>
          </a:xfrm>
        </p:grpSpPr>
        <p:grpSp>
          <p:nvGrpSpPr>
            <p:cNvPr id="1099" name="그룹 1012"/>
            <p:cNvGrpSpPr/>
            <p:nvPr/>
          </p:nvGrpSpPr>
          <p:grpSpPr>
            <a:xfrm>
              <a:off x="1852123" y="524255"/>
              <a:ext cx="884983" cy="884983"/>
              <a:chOff x="2023448" y="2391593"/>
              <a:chExt cx="729291" cy="729291"/>
            </a:xfrm>
          </p:grpSpPr>
          <p:pic>
            <p:nvPicPr>
              <p:cNvPr id="1100"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101"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102" name="Object 48"/>
            <p:cNvSpPr txBox="1"/>
            <p:nvPr/>
          </p:nvSpPr>
          <p:spPr>
            <a:xfrm>
              <a:off x="1990316" y="75765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3" name="Object 8"/>
          <p:cNvSpPr txBox="1"/>
          <p:nvPr/>
        </p:nvSpPr>
        <p:spPr>
          <a:xfrm>
            <a:off x="457200" y="1360735"/>
            <a:ext cx="6096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FAQ</a:t>
            </a:r>
          </a:p>
        </p:txBody>
      </p:sp>
      <p:grpSp>
        <p:nvGrpSpPr>
          <p:cNvPr id="1104" name="그룹 1103"/>
          <p:cNvGrpSpPr/>
          <p:nvPr/>
        </p:nvGrpSpPr>
        <p:grpSpPr>
          <a:xfrm>
            <a:off x="4343399" y="1143000"/>
            <a:ext cx="732583" cy="732583"/>
            <a:chOff x="3634367" y="893887"/>
            <a:chExt cx="884983" cy="884983"/>
          </a:xfrm>
        </p:grpSpPr>
        <p:grpSp>
          <p:nvGrpSpPr>
            <p:cNvPr id="1105" name="그룹 1019"/>
            <p:cNvGrpSpPr/>
            <p:nvPr/>
          </p:nvGrpSpPr>
          <p:grpSpPr>
            <a:xfrm>
              <a:off x="3634367" y="893887"/>
              <a:ext cx="884983" cy="884983"/>
              <a:chOff x="3988866" y="2799215"/>
              <a:chExt cx="729291" cy="729291"/>
            </a:xfrm>
          </p:grpSpPr>
          <p:pic>
            <p:nvPicPr>
              <p:cNvPr id="1106" name="Object 70"/>
              <p:cNvPicPr>
                <a:picLocks noChangeAspect="1"/>
              </p:cNvPicPr>
              <p:nvPr/>
            </p:nvPicPr>
            <p:blipFill rotWithShape="1">
              <a:blip r:embed="rId4"/>
              <a:stretch>
                <a:fillRect/>
              </a:stretch>
            </p:blipFill>
            <p:spPr>
              <a:xfrm>
                <a:off x="3988866" y="2799215"/>
                <a:ext cx="729291" cy="729291"/>
              </a:xfrm>
              <a:prstGeom prst="rect">
                <a:avLst/>
              </a:prstGeom>
            </p:spPr>
          </p:pic>
          <p:pic>
            <p:nvPicPr>
              <p:cNvPr id="1107"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108" name="Object 74"/>
            <p:cNvSpPr txBox="1"/>
            <p:nvPr/>
          </p:nvSpPr>
          <p:spPr>
            <a:xfrm>
              <a:off x="3764450" y="1121787"/>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9" name="Object 8"/>
          <p:cNvSpPr txBox="1"/>
          <p:nvPr/>
        </p:nvSpPr>
        <p:spPr>
          <a:xfrm>
            <a:off x="4876800" y="1340693"/>
            <a:ext cx="732584"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ABOUT</a:t>
            </a:r>
          </a:p>
        </p:txBody>
      </p:sp>
      <p:pic>
        <p:nvPicPr>
          <p:cNvPr id="1110" name="그림 1109"/>
          <p:cNvPicPr>
            <a:picLocks noChangeAspect="1"/>
          </p:cNvPicPr>
          <p:nvPr/>
        </p:nvPicPr>
        <p:blipFill rotWithShape="1">
          <a:blip r:embed="rId7">
            <a:extLst>
              <a:ext uri="{28A0092B-C50C-407E-A947-70E740481C1C}">
                <a14:useLocalDpi xmlns:a14="http://schemas.microsoft.com/office/drawing/2010/main" val="0"/>
              </a:ext>
            </a:extLst>
          </a:blip>
          <a:srcRect l="4067" r="4067"/>
          <a:stretch/>
        </p:blipFill>
        <p:spPr>
          <a:xfrm>
            <a:off x="4495800" y="1981200"/>
            <a:ext cx="4262966" cy="4038600"/>
          </a:xfrm>
          <a:prstGeom prst="rect">
            <a:avLst/>
          </a:prstGeom>
        </p:spPr>
      </p:pic>
      <p:pic>
        <p:nvPicPr>
          <p:cNvPr id="1111" name="그림 1110"/>
          <p:cNvPicPr>
            <a:picLocks noChangeAspect="1"/>
          </p:cNvPicPr>
          <p:nvPr/>
        </p:nvPicPr>
        <p:blipFill rotWithShape="1">
          <a:blip r:embed="rId8">
            <a:extLst>
              <a:ext uri="{28A0092B-C50C-407E-A947-70E740481C1C}">
                <a14:useLocalDpi xmlns:a14="http://schemas.microsoft.com/office/drawing/2010/main" val="0"/>
              </a:ext>
            </a:extLst>
          </a:blip>
          <a:srcRect l="5173" r="5173"/>
          <a:stretch/>
        </p:blipFill>
        <p:spPr>
          <a:xfrm>
            <a:off x="152400" y="2057400"/>
            <a:ext cx="4479010" cy="3886200"/>
          </a:xfrm>
          <a:prstGeom prst="rect">
            <a:avLst/>
          </a:prstGeom>
        </p:spPr>
      </p:pic>
      <p:grpSp>
        <p:nvGrpSpPr>
          <p:cNvPr id="1113" name="그룹 1002"/>
          <p:cNvGrpSpPr/>
          <p:nvPr/>
        </p:nvGrpSpPr>
        <p:grpSpPr>
          <a:xfrm>
            <a:off x="7954795" y="228600"/>
            <a:ext cx="808204" cy="776278"/>
            <a:chOff x="9168833" y="1211868"/>
            <a:chExt cx="891270" cy="856063"/>
          </a:xfrm>
        </p:grpSpPr>
        <p:pic>
          <p:nvPicPr>
            <p:cNvPr id="1114"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24" name="Object 22">
            <a:extLst>
              <a:ext uri="{FF2B5EF4-FFF2-40B4-BE49-F238E27FC236}">
                <a16:creationId xmlns:a16="http://schemas.microsoft.com/office/drawing/2014/main" id="{13AFB897-CC5B-4563-AF95-633AF0B57CF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03. </a:t>
            </a:r>
            <a:r>
              <a:rPr lang="ja-JP" altLang="en-US" sz="1000" dirty="0">
                <a:solidFill>
                  <a:srgbClr val="60B0B6"/>
                </a:solidFill>
                <a:latin typeface="Yu Gothic" panose="020B0400000000000000" pitchFamily="34" charset="-128"/>
                <a:ea typeface="Yu Gothic" panose="020B0400000000000000" pitchFamily="34" charset="-128"/>
                <a:cs typeface="S-Core Dream 5 Medium"/>
              </a:rPr>
              <a:t>システム構成</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23" name="Object 65">
            <a:extLst>
              <a:ext uri="{FF2B5EF4-FFF2-40B4-BE49-F238E27FC236}">
                <a16:creationId xmlns:a16="http://schemas.microsoft.com/office/drawing/2014/main" id="{F0E133D9-0D86-40D6-9804-976E7ABC2429}"/>
              </a:ext>
            </a:extLst>
          </p:cNvPr>
          <p:cNvSpPr txBox="1"/>
          <p:nvPr/>
        </p:nvSpPr>
        <p:spPr>
          <a:xfrm>
            <a:off x="160016" y="6219497"/>
            <a:ext cx="436032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Yu Gothic" panose="020B0400000000000000" pitchFamily="34" charset="-128"/>
                <a:ea typeface="Yu Gothic" panose="020B0400000000000000" pitchFamily="34" charset="-128"/>
                <a:cs typeface="S-Core Dream 5 Medium"/>
              </a:rPr>
              <a:t>管理者が</a:t>
            </a:r>
            <a:r>
              <a:rPr kumimoji="0" lang="en-US" altLang="ja-JP" sz="1200" b="1" i="0" u="none" strike="noStrike" kern="0" cap="none" spc="-100" normalizeH="0" baseline="0" dirty="0">
                <a:solidFill>
                  <a:schemeClr val="tx1">
                    <a:lumMod val="85000"/>
                    <a:lumOff val="15000"/>
                  </a:schemeClr>
                </a:solidFill>
                <a:latin typeface="Yu Gothic" panose="020B0400000000000000" pitchFamily="34" charset="-128"/>
                <a:ea typeface="Yu Gothic" panose="020B0400000000000000" pitchFamily="34" charset="-128"/>
                <a:cs typeface="S-Core Dream 5 Medium"/>
              </a:rPr>
              <a:t>DB</a:t>
            </a:r>
            <a:r>
              <a:rPr kumimoji="0" lang="ja-JP" altLang="en-US" sz="1200" b="1" i="0" u="none" strike="noStrike" kern="0" cap="none" spc="-100" normalizeH="0" baseline="0" dirty="0">
                <a:solidFill>
                  <a:schemeClr val="tx1">
                    <a:lumMod val="85000"/>
                    <a:lumOff val="15000"/>
                  </a:schemeClr>
                </a:solidFill>
                <a:latin typeface="Yu Gothic" panose="020B0400000000000000" pitchFamily="34" charset="-128"/>
                <a:ea typeface="Yu Gothic" panose="020B0400000000000000" pitchFamily="34" charset="-128"/>
                <a:cs typeface="S-Core Dream 5 Medium"/>
              </a:rPr>
              <a:t>に登録した</a:t>
            </a:r>
            <a:r>
              <a:rPr kumimoji="0" lang="en-US" altLang="ja-JP" sz="1200" b="1" i="0" u="none" strike="noStrike" kern="0" cap="none" spc="-100" normalizeH="0" baseline="0" dirty="0">
                <a:solidFill>
                  <a:schemeClr val="tx1">
                    <a:lumMod val="85000"/>
                    <a:lumOff val="15000"/>
                  </a:schemeClr>
                </a:solidFill>
                <a:latin typeface="Yu Gothic" panose="020B0400000000000000" pitchFamily="34" charset="-128"/>
                <a:ea typeface="Yu Gothic" panose="020B0400000000000000" pitchFamily="34" charset="-128"/>
                <a:cs typeface="S-Core Dream 5 Medium"/>
              </a:rPr>
              <a:t>FAQ</a:t>
            </a:r>
            <a:r>
              <a:rPr kumimoji="0" lang="ja-JP" altLang="en-US" sz="1200" b="1" i="0" u="none" strike="noStrike" kern="0" cap="none" spc="-100" normalizeH="0" baseline="0" dirty="0">
                <a:solidFill>
                  <a:schemeClr val="tx1">
                    <a:lumMod val="85000"/>
                    <a:lumOff val="15000"/>
                  </a:schemeClr>
                </a:solidFill>
                <a:latin typeface="Yu Gothic" panose="020B0400000000000000" pitchFamily="34" charset="-128"/>
                <a:ea typeface="Yu Gothic" panose="020B0400000000000000" pitchFamily="34" charset="-128"/>
                <a:cs typeface="S-Core Dream 5 Medium"/>
              </a:rPr>
              <a:t>カテゴリ別の質問および回答がアコーディオン形式で出力される。</a:t>
            </a:r>
            <a:endParaRPr kumimoji="0" lang="en-US" altLang="ko-KR" sz="1200" b="1" i="0" u="none" strike="noStrike" kern="0" cap="none" spc="-100" normalizeH="0" baseline="0" dirty="0">
              <a:solidFill>
                <a:schemeClr val="tx1">
                  <a:lumMod val="85000"/>
                  <a:lumOff val="15000"/>
                </a:schemeClr>
              </a:solidFill>
              <a:latin typeface="Yu Gothic" panose="020B0400000000000000" pitchFamily="34" charset="-128"/>
              <a:ea typeface="Yu Gothic" panose="020B0400000000000000" pitchFamily="34" charset="-128"/>
              <a:cs typeface="S-Core Dream 5 Medium"/>
            </a:endParaRPr>
          </a:p>
        </p:txBody>
      </p:sp>
      <p:sp>
        <p:nvSpPr>
          <p:cNvPr id="25" name="Object 65">
            <a:extLst>
              <a:ext uri="{FF2B5EF4-FFF2-40B4-BE49-F238E27FC236}">
                <a16:creationId xmlns:a16="http://schemas.microsoft.com/office/drawing/2014/main" id="{8FBEB600-DA9F-4F58-AE58-94C263A576B8}"/>
              </a:ext>
            </a:extLst>
          </p:cNvPr>
          <p:cNvSpPr txBox="1"/>
          <p:nvPr/>
        </p:nvSpPr>
        <p:spPr>
          <a:xfrm>
            <a:off x="4627353" y="6219497"/>
            <a:ext cx="41590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latin typeface="Yu Gothic" panose="020B0400000000000000" pitchFamily="34" charset="-128"/>
                <a:ea typeface="Yu Gothic" panose="020B0400000000000000" pitchFamily="34" charset="-128"/>
                <a:cs typeface="S-Core Dream 5 Medium"/>
              </a:rPr>
              <a:t>営業時間、住所</a:t>
            </a:r>
            <a:r>
              <a:rPr lang="ja-JP" altLang="en-US" sz="1200" b="1" kern="0" spc="-100" dirty="0">
                <a:latin typeface="Yu Gothic" panose="020B0400000000000000" pitchFamily="34" charset="-128"/>
                <a:ea typeface="Yu Gothic" panose="020B0400000000000000" pitchFamily="34" charset="-128"/>
                <a:cs typeface="S-Core Dream 5 Medium"/>
              </a:rPr>
              <a:t>、コンタクト先を表示</a:t>
            </a:r>
            <a:endParaRPr lang="en-US" altLang="ja-JP" sz="1200" b="1" kern="0" spc="-100" dirty="0">
              <a:latin typeface="Yu Gothic" panose="020B0400000000000000" pitchFamily="34" charset="-128"/>
              <a:ea typeface="Yu Gothic" panose="020B0400000000000000" pitchFamily="34" charset="-128"/>
              <a:cs typeface="S-Core Dream 5 Medium"/>
            </a:endParaRPr>
          </a:p>
          <a:p>
            <a:pPr marL="0" lvl="0" indent="0" algn="l" defTabSz="914400" rtl="0" eaLnBrk="1" latinLnBrk="0" hangingPunct="1">
              <a:lnSpc>
                <a:spcPct val="100000"/>
              </a:lnSpc>
              <a:spcBef>
                <a:spcPts val="0"/>
              </a:spcBef>
              <a:spcAft>
                <a:spcPts val="0"/>
              </a:spcAft>
              <a:buNone/>
              <a:defRPr/>
            </a:pPr>
            <a:r>
              <a:rPr lang="en-US" altLang="ja-JP" sz="1200" b="1" kern="0" spc="-100" dirty="0">
                <a:latin typeface="Yu Gothic" panose="020B0400000000000000" pitchFamily="34" charset="-128"/>
                <a:ea typeface="Yu Gothic" panose="020B0400000000000000" pitchFamily="34" charset="-128"/>
                <a:cs typeface="S-Core Dream 5 Medium"/>
              </a:rPr>
              <a:t>Google</a:t>
            </a:r>
            <a:r>
              <a:rPr kumimoji="0" lang="ja-JP" altLang="en-US" sz="1200" b="1" i="0" u="none" strike="noStrike" kern="0" cap="none" spc="-100" normalizeH="0" baseline="0" dirty="0">
                <a:latin typeface="Yu Gothic" panose="020B0400000000000000" pitchFamily="34" charset="-128"/>
                <a:ea typeface="Yu Gothic" panose="020B0400000000000000" pitchFamily="34" charset="-128"/>
                <a:cs typeface="S-Core Dream 5 Medium"/>
              </a:rPr>
              <a:t>マップ</a:t>
            </a:r>
            <a:r>
              <a:rPr lang="ja-JP" altLang="en-US" sz="1200" b="1" kern="0" spc="-100" dirty="0">
                <a:latin typeface="Yu Gothic" panose="020B0400000000000000" pitchFamily="34" charset="-128"/>
                <a:ea typeface="Yu Gothic" panose="020B0400000000000000" pitchFamily="34" charset="-128"/>
                <a:cs typeface="S-Core Dream 5 Medium"/>
              </a:rPr>
              <a:t>により</a:t>
            </a:r>
            <a:r>
              <a:rPr kumimoji="0" lang="ja-JP" altLang="en-US" sz="1200" b="1" i="0" u="none" strike="noStrike" kern="0" cap="none" spc="-100" normalizeH="0" baseline="0" dirty="0">
                <a:latin typeface="Yu Gothic" panose="020B0400000000000000" pitchFamily="34" charset="-128"/>
                <a:ea typeface="Yu Gothic" panose="020B0400000000000000" pitchFamily="34" charset="-128"/>
                <a:cs typeface="S-Core Dream 5 Medium"/>
              </a:rPr>
              <a:t>ストアまでの道探し機能</a:t>
            </a:r>
            <a:r>
              <a:rPr lang="ja-JP" altLang="en-US" sz="1200" b="1" strike="sngStrike" kern="0" spc="-100" dirty="0">
                <a:latin typeface="Yu Gothic" panose="020B0400000000000000" pitchFamily="34" charset="-128"/>
                <a:ea typeface="Yu Gothic" panose="020B0400000000000000" pitchFamily="34" charset="-128"/>
                <a:cs typeface="S-Core Dream 5 Medium"/>
              </a:rPr>
              <a:t>など</a:t>
            </a:r>
            <a:r>
              <a:rPr lang="ja-JP" altLang="en-US" sz="1200" b="1" kern="0" spc="-100" dirty="0">
                <a:latin typeface="Yu Gothic" panose="020B0400000000000000" pitchFamily="34" charset="-128"/>
                <a:ea typeface="Yu Gothic" panose="020B0400000000000000" pitchFamily="34" charset="-128"/>
                <a:cs typeface="S-Core Dream 5 Medium"/>
              </a:rPr>
              <a:t>を</a:t>
            </a:r>
            <a:r>
              <a:rPr kumimoji="0" lang="ja-JP" altLang="en-US" sz="1200" b="1" i="0" u="none" strike="noStrike" kern="0" cap="none" spc="-100" normalizeH="0" baseline="0" dirty="0">
                <a:latin typeface="Yu Gothic" panose="020B0400000000000000" pitchFamily="34" charset="-128"/>
                <a:ea typeface="Yu Gothic" panose="020B0400000000000000" pitchFamily="34" charset="-128"/>
                <a:cs typeface="S-Core Dream 5 Medium"/>
              </a:rPr>
              <a:t>提供</a:t>
            </a:r>
            <a:endParaRPr kumimoji="0" lang="en-US" altLang="ko-KR" sz="1200" b="1" i="0" u="none" strike="noStrike" kern="0" cap="none" spc="-100" normalizeH="0" baseline="0" dirty="0">
              <a:latin typeface="Yu Gothic" panose="020B0400000000000000" pitchFamily="34" charset="-128"/>
              <a:ea typeface="Yu Gothic" panose="020B0400000000000000" pitchFamily="34" charset="-128"/>
              <a:cs typeface="S-Core Dream 5 Medium"/>
            </a:endParaRPr>
          </a:p>
        </p:txBody>
      </p:sp>
    </p:spTree>
    <p:extLst>
      <p:ext uri="{BB962C8B-B14F-4D97-AF65-F5344CB8AC3E}">
        <p14:creationId xmlns:p14="http://schemas.microsoft.com/office/powerpoint/2010/main" val="6219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693398" cy="661720"/>
          </a:xfrm>
          <a:prstGeom prst="rect">
            <a:avLst/>
          </a:prstGeom>
          <a:noFill/>
        </p:spPr>
        <p:txBody>
          <a:bodyPr wrap="square" anchor="t">
            <a:spAutoFit/>
          </a:bodyPr>
          <a:lstStyle/>
          <a:p>
            <a:pPr lvl="0">
              <a:defRPr/>
            </a:pPr>
            <a:r>
              <a:rPr lang="ja-JP" altLang="en-US" sz="3700" b="1" kern="0" spc="-200" dirty="0">
                <a:solidFill>
                  <a:srgbClr val="60B0B6"/>
                </a:solidFill>
                <a:latin typeface="Yu Gothic" panose="020B0400000000000000" pitchFamily="34" charset="-128"/>
                <a:ea typeface="Yu Gothic" panose="020B0400000000000000" pitchFamily="34" charset="-128"/>
                <a:cs typeface="S-Core Dream 6 Bold"/>
              </a:rPr>
              <a:t>その他</a:t>
            </a:r>
            <a:endParaRPr lang="ko-KR" altLang="en-US" sz="3700" b="1" kern="0" spc="-200" dirty="0">
              <a:solidFill>
                <a:srgbClr val="60B0B6"/>
              </a:solidFill>
              <a:latin typeface="Yu Gothic" panose="020B0400000000000000" pitchFamily="34" charset="-128"/>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48512" y="2419625"/>
            <a:ext cx="579504" cy="784830"/>
          </a:xfrm>
          <a:prstGeom prst="rect">
            <a:avLst/>
          </a:prstGeom>
          <a:noFill/>
        </p:spPr>
        <p:txBody>
          <a:bodyPr wrap="square" anchor="t">
            <a:spAutoFit/>
          </a:bodyPr>
          <a:lstStyle/>
          <a:p>
            <a:pPr lvl="0">
              <a:defRPr/>
            </a:pPr>
            <a:r>
              <a:rPr lang="en-US" sz="1500" kern="0" spc="-100" dirty="0">
                <a:solidFill>
                  <a:srgbClr val="FFFFFF"/>
                </a:solidFill>
                <a:latin typeface="Yu Gothic" panose="020B0400000000000000" pitchFamily="34" charset="-128"/>
                <a:ea typeface="Yu Gothic" panose="020B0400000000000000" pitchFamily="34" charset="-128"/>
                <a:cs typeface="S-Core Dream 3 Light"/>
              </a:rPr>
              <a:t>LUCY</a:t>
            </a:r>
          </a:p>
          <a:p>
            <a:pPr lvl="0">
              <a:defRPr/>
            </a:pPr>
            <a:endParaRPr lang="en-US" sz="1500" dirty="0">
              <a:latin typeface="Yu Gothic" panose="020B0400000000000000" pitchFamily="34" charset="-128"/>
              <a:ea typeface="Yu Gothic" panose="020B0400000000000000" pitchFamily="34" charset="-128"/>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39016"/>
            <a:ext cx="1348219" cy="1123384"/>
          </a:xfrm>
          <a:prstGeom prst="rect">
            <a:avLst/>
          </a:prstGeom>
          <a:noFill/>
        </p:spPr>
        <p:txBody>
          <a:bodyPr wrap="square" anchor="t">
            <a:spAutoFit/>
          </a:bodyPr>
          <a:lstStyle/>
          <a:p>
            <a:pPr lvl="0" algn="ctr">
              <a:defRPr/>
            </a:pPr>
            <a:r>
              <a:rPr lang="en-US" sz="6700" kern="0" spc="-300" dirty="0">
                <a:solidFill>
                  <a:srgbClr val="FFFFFF"/>
                </a:solidFill>
                <a:latin typeface="Yu Gothic" panose="020B0400000000000000" pitchFamily="34" charset="-128"/>
                <a:ea typeface="Yu Gothic" panose="020B0400000000000000" pitchFamily="34" charset="-128"/>
                <a:cs typeface="S-Core Dream 6 Bold"/>
              </a:rPr>
              <a:t>0</a:t>
            </a:r>
            <a:r>
              <a:rPr lang="en-US" altLang="ko-KR" sz="6700" kern="0" spc="-300" dirty="0">
                <a:solidFill>
                  <a:srgbClr val="FFFFFF"/>
                </a:solidFill>
                <a:latin typeface="Yu Gothic" panose="020B0400000000000000" pitchFamily="34" charset="-128"/>
                <a:ea typeface="Yu Gothic" panose="020B0400000000000000" pitchFamily="34" charset="-128"/>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ko-KR" altLang="en-US" sz="1600" i="0" dirty="0">
                <a:solidFill>
                  <a:srgbClr val="60B0B6"/>
                </a:solidFill>
                <a:effectLst/>
                <a:latin typeface="Yu Gothic" panose="020B0400000000000000" pitchFamily="34" charset="-128"/>
              </a:rPr>
              <a:t>試演</a:t>
            </a:r>
            <a:r>
              <a:rPr lang="ja-JP" altLang="en-US" sz="1600" dirty="0">
                <a:solidFill>
                  <a:srgbClr val="60B0B6"/>
                </a:solidFill>
                <a:latin typeface="Yu Gothic" panose="020B0400000000000000" pitchFamily="34" charset="-128"/>
                <a:ea typeface="Yu Gothic" panose="020B0400000000000000" pitchFamily="34" charset="-128"/>
              </a:rPr>
              <a:t>映像</a:t>
            </a:r>
            <a:endParaRPr kumimoji="0" lang="ko-KR" altLang="en-US" sz="1600" b="0" i="0" u="none" strike="noStrike" kern="0" cap="none" spc="-100" normalizeH="0" baseline="0" dirty="0">
              <a:solidFill>
                <a:srgbClr val="60B0B6"/>
              </a:solidFill>
              <a:latin typeface="Yu Gothic" panose="020B0400000000000000" pitchFamily="34" charset="-128"/>
              <a:ea typeface="한컴 윤고딕 760"/>
              <a:cs typeface="S-Core Dream 3 Light"/>
            </a:endParaRPr>
          </a:p>
        </p:txBody>
      </p:sp>
      <p:grpSp>
        <p:nvGrpSpPr>
          <p:cNvPr id="20" name="그룹 1003">
            <a:extLst>
              <a:ext uri="{FF2B5EF4-FFF2-40B4-BE49-F238E27FC236}">
                <a16:creationId xmlns:a16="http://schemas.microsoft.com/office/drawing/2014/main" id="{2E5B16A7-8B47-4C8B-83B1-9855E6C258BB}"/>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74A46CB9-77F6-416B-B75F-9F5954A4155A}"/>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FE650109-6E4C-4B74-8ED0-925F594A7E28}"/>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B01133FB-93FF-4E5B-A753-C0B0AB13AB77}"/>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Yu Gothic" panose="020B0400000000000000" pitchFamily="34" charset="-128"/>
                <a:ea typeface="Yu Gothic" panose="020B0400000000000000" pitchFamily="34" charset="-128"/>
                <a:cs typeface="S-Core Dream 3 Light"/>
              </a:rPr>
              <a:t>LUCY</a:t>
            </a:r>
          </a:p>
          <a:p>
            <a:pPr lvl="0">
              <a:defRPr/>
            </a:pPr>
            <a:endParaRPr lang="en-US" sz="1100" dirty="0">
              <a:latin typeface="Yu Gothic" panose="020B0400000000000000" pitchFamily="34" charset="-128"/>
              <a:ea typeface="Yu Gothic" panose="020B0400000000000000" pitchFamily="34" charset="-128"/>
            </a:endParaRPr>
          </a:p>
        </p:txBody>
      </p:sp>
      <p:sp>
        <p:nvSpPr>
          <p:cNvPr id="25" name="Object 10">
            <a:extLst>
              <a:ext uri="{FF2B5EF4-FFF2-40B4-BE49-F238E27FC236}">
                <a16:creationId xmlns:a16="http://schemas.microsoft.com/office/drawing/2014/main" id="{82AFBE9C-D7C4-461D-964A-FD32BF25927D}"/>
              </a:ext>
            </a:extLst>
          </p:cNvPr>
          <p:cNvSpPr txBox="1"/>
          <p:nvPr/>
        </p:nvSpPr>
        <p:spPr>
          <a:xfrm>
            <a:off x="3855331" y="4540490"/>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u="none" strike="noStrike" kern="0" cap="none" spc="-100" normalizeH="0" baseline="0" dirty="0">
                <a:solidFill>
                  <a:srgbClr val="60B0B6"/>
                </a:solidFill>
                <a:latin typeface="Yu Gothic" panose="020B0400000000000000" pitchFamily="34" charset="-128"/>
                <a:ea typeface="한컴 윤고딕 760"/>
                <a:cs typeface="S-Core Dream 3 Light"/>
              </a:rPr>
              <a:t>考察</a:t>
            </a:r>
            <a:endParaRPr kumimoji="0" lang="ko-KR" altLang="en-US" sz="1600" b="0" i="0" u="none" strike="noStrike" kern="0" cap="none" spc="-100" normalizeH="0" baseline="0" dirty="0">
              <a:solidFill>
                <a:srgbClr val="60B0B6"/>
              </a:solidFill>
              <a:latin typeface="Yu Gothic" panose="020B0400000000000000" pitchFamily="34" charset="-128"/>
              <a:ea typeface="한컴 윤고딕 760"/>
              <a:cs typeface="S-Core Dream 3 Light"/>
            </a:endParaRPr>
          </a:p>
        </p:txBody>
      </p:sp>
    </p:spTree>
    <p:extLst>
      <p:ext uri="{BB962C8B-B14F-4D97-AF65-F5344CB8AC3E}">
        <p14:creationId xmlns:p14="http://schemas.microsoft.com/office/powerpoint/2010/main" val="133961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049429" y="1638312"/>
            <a:ext cx="3225679" cy="695723"/>
            <a:chOff x="3249073" y="1806695"/>
            <a:chExt cx="3557208" cy="767228"/>
          </a:xfrm>
        </p:grpSpPr>
        <p:pic>
          <p:nvPicPr>
            <p:cNvPr id="3" name="Object 2"/>
            <p:cNvPicPr>
              <a:picLocks noChangeAspect="1"/>
            </p:cNvPicPr>
            <p:nvPr/>
          </p:nvPicPr>
          <p:blipFill rotWithShape="1">
            <a:blip r:embed="rId2"/>
            <a:stretch>
              <a:fillRect/>
            </a:stretch>
          </p:blipFill>
          <p:spPr>
            <a:xfrm>
              <a:off x="3249073" y="1806695"/>
              <a:ext cx="3557208" cy="767228"/>
            </a:xfrm>
            <a:prstGeom prst="rect">
              <a:avLst/>
            </a:prstGeom>
          </p:spPr>
        </p:pic>
      </p:grpSp>
      <p:pic>
        <p:nvPicPr>
          <p:cNvPr id="7" name="Object 6"/>
          <p:cNvPicPr>
            <a:picLocks noChangeAspect="1"/>
          </p:cNvPicPr>
          <p:nvPr/>
        </p:nvPicPr>
        <p:blipFill rotWithShape="1">
          <a:blip r:embed="rId3"/>
          <a:stretch>
            <a:fillRect/>
          </a:stretch>
        </p:blipFill>
        <p:spPr>
          <a:xfrm>
            <a:off x="0" y="565672"/>
            <a:ext cx="3828553" cy="5726656"/>
          </a:xfrm>
          <a:prstGeom prst="rect">
            <a:avLst/>
          </a:prstGeom>
        </p:spPr>
      </p:pic>
      <p:grpSp>
        <p:nvGrpSpPr>
          <p:cNvPr id="1003" name="그룹 1003"/>
          <p:cNvGrpSpPr/>
          <p:nvPr/>
        </p:nvGrpSpPr>
        <p:grpSpPr>
          <a:xfrm>
            <a:off x="-220055" y="3451057"/>
            <a:ext cx="5691969" cy="54051"/>
            <a:chOff x="-356443" y="3805749"/>
            <a:chExt cx="6276977" cy="59607"/>
          </a:xfrm>
        </p:grpSpPr>
        <p:pic>
          <p:nvPicPr>
            <p:cNvPr id="11" name="Object 10"/>
            <p:cNvPicPr>
              <a:picLocks noChangeAspect="1"/>
            </p:cNvPicPr>
            <p:nvPr/>
          </p:nvPicPr>
          <p:blipFill rotWithShape="1">
            <a:blip r:embed="rId4"/>
            <a:stretch>
              <a:fillRect/>
            </a:stretch>
          </p:blipFill>
          <p:spPr>
            <a:xfrm rot="16200000">
              <a:off x="-356443" y="3805749"/>
              <a:ext cx="6276977" cy="59607"/>
            </a:xfrm>
            <a:prstGeom prst="rect">
              <a:avLst/>
            </a:prstGeom>
          </p:spPr>
        </p:pic>
      </p:grpSp>
      <p:grpSp>
        <p:nvGrpSpPr>
          <p:cNvPr id="1004" name="그룹 1004"/>
          <p:cNvGrpSpPr/>
          <p:nvPr/>
        </p:nvGrpSpPr>
        <p:grpSpPr>
          <a:xfrm>
            <a:off x="6009135" y="3485448"/>
            <a:ext cx="5691969" cy="54051"/>
            <a:chOff x="6512971" y="3843675"/>
            <a:chExt cx="6276977" cy="59607"/>
          </a:xfrm>
        </p:grpSpPr>
        <p:pic>
          <p:nvPicPr>
            <p:cNvPr id="14" name="Object 13"/>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6" name="Object 16"/>
          <p:cNvSpPr txBox="1"/>
          <p:nvPr/>
        </p:nvSpPr>
        <p:spPr>
          <a:xfrm>
            <a:off x="2651385" y="1736025"/>
            <a:ext cx="594843" cy="400110"/>
          </a:xfrm>
          <a:prstGeom prst="rect">
            <a:avLst/>
          </a:prstGeom>
          <a:noFill/>
        </p:spPr>
        <p:txBody>
          <a:bodyPr wrap="square" anchor="t">
            <a:spAutoFit/>
          </a:bodyPr>
          <a:lstStyle/>
          <a:p>
            <a:pPr lvl="0" algn="ctr">
              <a:defRPr/>
            </a:pPr>
            <a:r>
              <a:rPr lang="en-US" sz="2000" kern="0" spc="-100" dirty="0">
                <a:solidFill>
                  <a:srgbClr val="FFFFFF"/>
                </a:solidFill>
                <a:latin typeface="Yu Gothic" panose="020B0400000000000000" pitchFamily="34" charset="-128"/>
                <a:ea typeface="Yu Gothic" panose="020B0400000000000000" pitchFamily="34" charset="-128"/>
                <a:cs typeface="S-Core Dream 6 Bold"/>
              </a:rPr>
              <a:t>01</a:t>
            </a:r>
            <a:endParaRPr lang="en-US" sz="2000" dirty="0">
              <a:latin typeface="Yu Gothic" panose="020B0400000000000000" pitchFamily="34" charset="-128"/>
              <a:ea typeface="Yu Gothic" panose="020B0400000000000000" pitchFamily="34" charset="-128"/>
            </a:endParaRPr>
          </a:p>
        </p:txBody>
      </p:sp>
      <p:sp>
        <p:nvSpPr>
          <p:cNvPr id="17" name="Object 17"/>
          <p:cNvSpPr txBox="1"/>
          <p:nvPr/>
        </p:nvSpPr>
        <p:spPr>
          <a:xfrm>
            <a:off x="2651385" y="2814998"/>
            <a:ext cx="594843" cy="400110"/>
          </a:xfrm>
          <a:prstGeom prst="rect">
            <a:avLst/>
          </a:prstGeom>
          <a:noFill/>
        </p:spPr>
        <p:txBody>
          <a:bodyPr wrap="square" anchor="t">
            <a:spAutoFit/>
          </a:bodyPr>
          <a:lstStyle/>
          <a:p>
            <a:pPr lvl="0" algn="ctr">
              <a:defRPr/>
            </a:pPr>
            <a:r>
              <a:rPr lang="en-US" sz="2000" kern="0" spc="-100" dirty="0">
                <a:solidFill>
                  <a:srgbClr val="FFFFFF"/>
                </a:solidFill>
                <a:latin typeface="Yu Gothic" panose="020B0400000000000000" pitchFamily="34" charset="-128"/>
                <a:ea typeface="Yu Gothic" panose="020B0400000000000000" pitchFamily="34" charset="-128"/>
                <a:cs typeface="S-Core Dream 6 Bold"/>
              </a:rPr>
              <a:t>02</a:t>
            </a:r>
            <a:endParaRPr lang="en-US" sz="2000" dirty="0">
              <a:latin typeface="Yu Gothic" panose="020B0400000000000000" pitchFamily="34" charset="-128"/>
              <a:ea typeface="Yu Gothic" panose="020B0400000000000000" pitchFamily="34" charset="-128"/>
            </a:endParaRPr>
          </a:p>
        </p:txBody>
      </p:sp>
      <p:sp>
        <p:nvSpPr>
          <p:cNvPr id="18" name="Object 18"/>
          <p:cNvSpPr txBox="1"/>
          <p:nvPr/>
        </p:nvSpPr>
        <p:spPr>
          <a:xfrm>
            <a:off x="2651385" y="3893971"/>
            <a:ext cx="594843" cy="400110"/>
          </a:xfrm>
          <a:prstGeom prst="rect">
            <a:avLst/>
          </a:prstGeom>
          <a:noFill/>
        </p:spPr>
        <p:txBody>
          <a:bodyPr wrap="square" anchor="t">
            <a:spAutoFit/>
          </a:bodyPr>
          <a:lstStyle/>
          <a:p>
            <a:pPr lvl="0" algn="ctr">
              <a:defRPr/>
            </a:pPr>
            <a:r>
              <a:rPr lang="en-US" sz="2000" kern="0" spc="-100" dirty="0">
                <a:solidFill>
                  <a:srgbClr val="FFFFFF"/>
                </a:solidFill>
                <a:latin typeface="Yu Gothic" panose="020B0400000000000000" pitchFamily="34" charset="-128"/>
                <a:ea typeface="Yu Gothic" panose="020B0400000000000000" pitchFamily="34" charset="-128"/>
                <a:cs typeface="S-Core Dream 6 Bold"/>
              </a:rPr>
              <a:t>03</a:t>
            </a:r>
            <a:endParaRPr lang="en-US" sz="2000" dirty="0">
              <a:latin typeface="Yu Gothic" panose="020B0400000000000000" pitchFamily="34" charset="-128"/>
              <a:ea typeface="Yu Gothic" panose="020B0400000000000000" pitchFamily="34" charset="-128"/>
            </a:endParaRPr>
          </a:p>
        </p:txBody>
      </p:sp>
      <p:sp>
        <p:nvSpPr>
          <p:cNvPr id="19" name="Object 19"/>
          <p:cNvSpPr txBox="1"/>
          <p:nvPr/>
        </p:nvSpPr>
        <p:spPr>
          <a:xfrm>
            <a:off x="2651385" y="4972944"/>
            <a:ext cx="594843" cy="400110"/>
          </a:xfrm>
          <a:prstGeom prst="rect">
            <a:avLst/>
          </a:prstGeom>
          <a:noFill/>
        </p:spPr>
        <p:txBody>
          <a:bodyPr wrap="square" anchor="t">
            <a:spAutoFit/>
          </a:bodyPr>
          <a:lstStyle/>
          <a:p>
            <a:pPr lvl="0" algn="ctr">
              <a:defRPr/>
            </a:pPr>
            <a:r>
              <a:rPr lang="en-US" sz="2000" kern="0" spc="-100" dirty="0">
                <a:solidFill>
                  <a:srgbClr val="FFFFFF"/>
                </a:solidFill>
                <a:latin typeface="Yu Gothic" panose="020B0400000000000000" pitchFamily="34" charset="-128"/>
                <a:ea typeface="Yu Gothic" panose="020B0400000000000000" pitchFamily="34" charset="-128"/>
                <a:cs typeface="S-Core Dream 6 Bold"/>
              </a:rPr>
              <a:t>04</a:t>
            </a:r>
            <a:endParaRPr lang="en-US" sz="2000" dirty="0">
              <a:latin typeface="Yu Gothic" panose="020B0400000000000000" pitchFamily="34" charset="-128"/>
              <a:ea typeface="Yu Gothic" panose="020B0400000000000000" pitchFamily="34" charset="-128"/>
            </a:endParaRPr>
          </a:p>
        </p:txBody>
      </p:sp>
      <p:grpSp>
        <p:nvGrpSpPr>
          <p:cNvPr id="1005" name="그룹 1005"/>
          <p:cNvGrpSpPr/>
          <p:nvPr/>
        </p:nvGrpSpPr>
        <p:grpSpPr>
          <a:xfrm>
            <a:off x="2579125" y="1846027"/>
            <a:ext cx="90238" cy="90238"/>
            <a:chOff x="2730432" y="2035758"/>
            <a:chExt cx="99513" cy="99513"/>
          </a:xfrm>
        </p:grpSpPr>
        <p:pic>
          <p:nvPicPr>
            <p:cNvPr id="21" name="Object 20"/>
            <p:cNvPicPr>
              <a:picLocks noChangeAspect="1"/>
            </p:cNvPicPr>
            <p:nvPr/>
          </p:nvPicPr>
          <p:blipFill rotWithShape="1">
            <a:blip r:embed="rId6"/>
            <a:stretch>
              <a:fillRect/>
            </a:stretch>
          </p:blipFill>
          <p:spPr>
            <a:xfrm>
              <a:off x="2730432" y="2035758"/>
              <a:ext cx="99513" cy="99513"/>
            </a:xfrm>
            <a:prstGeom prst="rect">
              <a:avLst/>
            </a:prstGeom>
          </p:spPr>
        </p:pic>
      </p:grpSp>
      <p:grpSp>
        <p:nvGrpSpPr>
          <p:cNvPr id="1006" name="그룹 1006"/>
          <p:cNvGrpSpPr/>
          <p:nvPr/>
        </p:nvGrpSpPr>
        <p:grpSpPr>
          <a:xfrm>
            <a:off x="2579125" y="2925342"/>
            <a:ext cx="90238" cy="90238"/>
            <a:chOff x="2730432" y="3226003"/>
            <a:chExt cx="99513" cy="99513"/>
          </a:xfrm>
        </p:grpSpPr>
        <p:pic>
          <p:nvPicPr>
            <p:cNvPr id="24" name="Object 23"/>
            <p:cNvPicPr>
              <a:picLocks noChangeAspect="1"/>
            </p:cNvPicPr>
            <p:nvPr/>
          </p:nvPicPr>
          <p:blipFill rotWithShape="1">
            <a:blip r:embed="rId6"/>
            <a:stretch>
              <a:fillRect/>
            </a:stretch>
          </p:blipFill>
          <p:spPr>
            <a:xfrm>
              <a:off x="2730432" y="3226003"/>
              <a:ext cx="99513" cy="99513"/>
            </a:xfrm>
            <a:prstGeom prst="rect">
              <a:avLst/>
            </a:prstGeom>
          </p:spPr>
        </p:pic>
      </p:grpSp>
      <p:grpSp>
        <p:nvGrpSpPr>
          <p:cNvPr id="1007" name="그룹 1007"/>
          <p:cNvGrpSpPr/>
          <p:nvPr/>
        </p:nvGrpSpPr>
        <p:grpSpPr>
          <a:xfrm>
            <a:off x="2584090" y="5083288"/>
            <a:ext cx="90238" cy="90238"/>
            <a:chOff x="2735907" y="5605738"/>
            <a:chExt cx="99513" cy="99513"/>
          </a:xfrm>
        </p:grpSpPr>
        <p:pic>
          <p:nvPicPr>
            <p:cNvPr id="27" name="Object 26"/>
            <p:cNvPicPr>
              <a:picLocks noChangeAspect="1"/>
            </p:cNvPicPr>
            <p:nvPr/>
          </p:nvPicPr>
          <p:blipFill rotWithShape="1">
            <a:blip r:embed="rId6"/>
            <a:stretch>
              <a:fillRect/>
            </a:stretch>
          </p:blipFill>
          <p:spPr>
            <a:xfrm>
              <a:off x="2735907" y="5605738"/>
              <a:ext cx="99513" cy="99513"/>
            </a:xfrm>
            <a:prstGeom prst="rect">
              <a:avLst/>
            </a:prstGeom>
          </p:spPr>
        </p:pic>
      </p:grpSp>
      <p:grpSp>
        <p:nvGrpSpPr>
          <p:cNvPr id="1008" name="그룹 1008"/>
          <p:cNvGrpSpPr/>
          <p:nvPr/>
        </p:nvGrpSpPr>
        <p:grpSpPr>
          <a:xfrm>
            <a:off x="2584090" y="3984453"/>
            <a:ext cx="90238" cy="90238"/>
            <a:chOff x="2735907" y="4393967"/>
            <a:chExt cx="99513" cy="99513"/>
          </a:xfrm>
        </p:grpSpPr>
        <p:pic>
          <p:nvPicPr>
            <p:cNvPr id="30" name="Object 29"/>
            <p:cNvPicPr>
              <a:picLocks noChangeAspect="1"/>
            </p:cNvPicPr>
            <p:nvPr/>
          </p:nvPicPr>
          <p:blipFill rotWithShape="1">
            <a:blip r:embed="rId6"/>
            <a:stretch>
              <a:fillRect/>
            </a:stretch>
          </p:blipFill>
          <p:spPr>
            <a:xfrm>
              <a:off x="2735907" y="4393967"/>
              <a:ext cx="99513" cy="99513"/>
            </a:xfrm>
            <a:prstGeom prst="rect">
              <a:avLst/>
            </a:prstGeom>
          </p:spPr>
        </p:pic>
      </p:grpSp>
      <p:sp>
        <p:nvSpPr>
          <p:cNvPr id="32" name="Object 32"/>
          <p:cNvSpPr txBox="1"/>
          <p:nvPr/>
        </p:nvSpPr>
        <p:spPr>
          <a:xfrm>
            <a:off x="727269" y="1732681"/>
            <a:ext cx="1165359" cy="307777"/>
          </a:xfrm>
          <a:prstGeom prst="rect">
            <a:avLst/>
          </a:prstGeom>
          <a:noFill/>
        </p:spPr>
        <p:txBody>
          <a:bodyPr wrap="square" anchor="t">
            <a:spAutoFit/>
          </a:bodyPr>
          <a:lstStyle/>
          <a:p>
            <a:pPr lvl="0">
              <a:defRPr/>
            </a:pPr>
            <a:r>
              <a:rPr lang="ja-JP" altLang="en-US" sz="1400" kern="0" spc="-100" dirty="0">
                <a:solidFill>
                  <a:srgbClr val="FFFFFF"/>
                </a:solidFill>
                <a:latin typeface="Yu Gothic" panose="020B0400000000000000" pitchFamily="34" charset="-128"/>
                <a:ea typeface="Yu Gothic" panose="020B0400000000000000" pitchFamily="34" charset="-128"/>
                <a:cs typeface="S-Core Dream 5 Medium"/>
              </a:rPr>
              <a:t>コンテンツ</a:t>
            </a:r>
            <a:endParaRPr lang="en-US" sz="1400" dirty="0">
              <a:latin typeface="Yu Gothic" panose="020B0400000000000000" pitchFamily="34" charset="-128"/>
              <a:ea typeface="Yu Gothic" panose="020B0400000000000000" pitchFamily="34" charset="-128"/>
            </a:endParaRPr>
          </a:p>
        </p:txBody>
      </p:sp>
      <p:grpSp>
        <p:nvGrpSpPr>
          <p:cNvPr id="1009" name="그룹 1009"/>
          <p:cNvGrpSpPr/>
          <p:nvPr/>
        </p:nvGrpSpPr>
        <p:grpSpPr>
          <a:xfrm>
            <a:off x="3049429" y="2682740"/>
            <a:ext cx="3225679" cy="695723"/>
            <a:chOff x="3249073" y="2958466"/>
            <a:chExt cx="3557208" cy="767228"/>
          </a:xfrm>
        </p:grpSpPr>
        <p:pic>
          <p:nvPicPr>
            <p:cNvPr id="34" name="Object 33"/>
            <p:cNvPicPr>
              <a:picLocks noChangeAspect="1"/>
            </p:cNvPicPr>
            <p:nvPr/>
          </p:nvPicPr>
          <p:blipFill rotWithShape="1">
            <a:blip r:embed="rId2"/>
            <a:stretch>
              <a:fillRect/>
            </a:stretch>
          </p:blipFill>
          <p:spPr>
            <a:xfrm>
              <a:off x="3249073" y="2958466"/>
              <a:ext cx="3557208" cy="767228"/>
            </a:xfrm>
            <a:prstGeom prst="rect">
              <a:avLst/>
            </a:prstGeom>
          </p:spPr>
        </p:pic>
      </p:grpSp>
      <p:grpSp>
        <p:nvGrpSpPr>
          <p:cNvPr id="1010" name="그룹 1010"/>
          <p:cNvGrpSpPr/>
          <p:nvPr/>
        </p:nvGrpSpPr>
        <p:grpSpPr>
          <a:xfrm>
            <a:off x="3049429" y="3727166"/>
            <a:ext cx="3225679" cy="695723"/>
            <a:chOff x="3249073" y="4110236"/>
            <a:chExt cx="3557208" cy="767228"/>
          </a:xfrm>
        </p:grpSpPr>
        <p:pic>
          <p:nvPicPr>
            <p:cNvPr id="37" name="Object 36"/>
            <p:cNvPicPr>
              <a:picLocks noChangeAspect="1"/>
            </p:cNvPicPr>
            <p:nvPr/>
          </p:nvPicPr>
          <p:blipFill rotWithShape="1">
            <a:blip r:embed="rId2"/>
            <a:stretch>
              <a:fillRect/>
            </a:stretch>
          </p:blipFill>
          <p:spPr>
            <a:xfrm>
              <a:off x="3249073" y="4110236"/>
              <a:ext cx="3557208" cy="767228"/>
            </a:xfrm>
            <a:prstGeom prst="rect">
              <a:avLst/>
            </a:prstGeom>
          </p:spPr>
        </p:pic>
      </p:grpSp>
      <p:grpSp>
        <p:nvGrpSpPr>
          <p:cNvPr id="1011" name="그룹 1011"/>
          <p:cNvGrpSpPr/>
          <p:nvPr/>
        </p:nvGrpSpPr>
        <p:grpSpPr>
          <a:xfrm>
            <a:off x="3049429" y="4771592"/>
            <a:ext cx="3225679" cy="695723"/>
            <a:chOff x="3249073" y="5262006"/>
            <a:chExt cx="3557208" cy="767228"/>
          </a:xfrm>
        </p:grpSpPr>
        <p:pic>
          <p:nvPicPr>
            <p:cNvPr id="40" name="Object 39"/>
            <p:cNvPicPr>
              <a:picLocks noChangeAspect="1"/>
            </p:cNvPicPr>
            <p:nvPr/>
          </p:nvPicPr>
          <p:blipFill rotWithShape="1">
            <a:blip r:embed="rId2"/>
            <a:stretch>
              <a:fillRect/>
            </a:stretch>
          </p:blipFill>
          <p:spPr>
            <a:xfrm>
              <a:off x="3249073" y="5262006"/>
              <a:ext cx="3557208" cy="767228"/>
            </a:xfrm>
            <a:prstGeom prst="rect">
              <a:avLst/>
            </a:prstGeom>
          </p:spPr>
        </p:pic>
      </p:grpSp>
      <p:sp>
        <p:nvSpPr>
          <p:cNvPr id="45" name="Object 45"/>
          <p:cNvSpPr txBox="1"/>
          <p:nvPr/>
        </p:nvSpPr>
        <p:spPr>
          <a:xfrm>
            <a:off x="4146785" y="2873226"/>
            <a:ext cx="2632084" cy="369332"/>
          </a:xfrm>
          <a:prstGeom prst="rect">
            <a:avLst/>
          </a:prstGeom>
          <a:noFill/>
        </p:spPr>
        <p:txBody>
          <a:bodyPr wrap="square" anchor="t">
            <a:spAutoFit/>
          </a:bodyPr>
          <a:lstStyle/>
          <a:p>
            <a:pPr lvl="0">
              <a:defRPr/>
            </a:pPr>
            <a:r>
              <a:rPr lang="ja-JP" altLang="en-US" b="1" kern="0" spc="-100" dirty="0">
                <a:solidFill>
                  <a:srgbClr val="60B0B6"/>
                </a:solidFill>
                <a:latin typeface="Yu Gothic" panose="020B0400000000000000" pitchFamily="34" charset="-128"/>
                <a:ea typeface="Yu Gothic" panose="020B0400000000000000" pitchFamily="34" charset="-128"/>
                <a:cs typeface="S-Core Dream 6 Bold"/>
              </a:rPr>
              <a:t>開発内容</a:t>
            </a:r>
            <a:endParaRPr lang="en-US" b="1" dirty="0">
              <a:latin typeface="Yu Gothic" panose="020B0400000000000000" pitchFamily="34" charset="-128"/>
              <a:ea typeface="Yu Gothic" panose="020B0400000000000000" pitchFamily="34" charset="-128"/>
            </a:endParaRPr>
          </a:p>
        </p:txBody>
      </p:sp>
      <p:sp>
        <p:nvSpPr>
          <p:cNvPr id="47" name="Object 47"/>
          <p:cNvSpPr txBox="1"/>
          <p:nvPr/>
        </p:nvSpPr>
        <p:spPr>
          <a:xfrm>
            <a:off x="4146785" y="3917654"/>
            <a:ext cx="2632084" cy="369332"/>
          </a:xfrm>
          <a:prstGeom prst="rect">
            <a:avLst/>
          </a:prstGeom>
          <a:noFill/>
        </p:spPr>
        <p:txBody>
          <a:bodyPr wrap="square" anchor="t">
            <a:spAutoFit/>
          </a:bodyPr>
          <a:lstStyle/>
          <a:p>
            <a:pPr lvl="0">
              <a:defRPr/>
            </a:pPr>
            <a:r>
              <a:rPr lang="ja-JP" altLang="en-US" b="1" kern="0" spc="-100" dirty="0">
                <a:solidFill>
                  <a:srgbClr val="60B0B6"/>
                </a:solidFill>
                <a:latin typeface="Yu Gothic" panose="020B0400000000000000" pitchFamily="34" charset="-128"/>
                <a:ea typeface="Yu Gothic" panose="020B0400000000000000" pitchFamily="34" charset="-128"/>
                <a:cs typeface="S-Core Dream 6 Bold"/>
              </a:rPr>
              <a:t>システム構成</a:t>
            </a:r>
            <a:endParaRPr lang="en-US" b="1" dirty="0">
              <a:latin typeface="Yu Gothic" panose="020B0400000000000000" pitchFamily="34" charset="-128"/>
              <a:ea typeface="Yu Gothic" panose="020B0400000000000000" pitchFamily="34" charset="-128"/>
            </a:endParaRPr>
          </a:p>
        </p:txBody>
      </p:sp>
      <p:sp>
        <p:nvSpPr>
          <p:cNvPr id="49" name="Object 49"/>
          <p:cNvSpPr txBox="1"/>
          <p:nvPr/>
        </p:nvSpPr>
        <p:spPr>
          <a:xfrm>
            <a:off x="4149716" y="4962082"/>
            <a:ext cx="2632084" cy="369332"/>
          </a:xfrm>
          <a:prstGeom prst="rect">
            <a:avLst/>
          </a:prstGeom>
          <a:noFill/>
        </p:spPr>
        <p:txBody>
          <a:bodyPr wrap="square" anchor="t">
            <a:spAutoFit/>
          </a:bodyPr>
          <a:lstStyle/>
          <a:p>
            <a:pPr lvl="0">
              <a:defRPr/>
            </a:pPr>
            <a:r>
              <a:rPr lang="ja-JP" altLang="en-US" b="1" kern="0" spc="-100" dirty="0">
                <a:solidFill>
                  <a:srgbClr val="60B0B6"/>
                </a:solidFill>
                <a:latin typeface="Yu Gothic" panose="020B0400000000000000" pitchFamily="34" charset="-128"/>
                <a:ea typeface="Yu Gothic" panose="020B0400000000000000" pitchFamily="34" charset="-128"/>
                <a:cs typeface="S-Core Dream 6 Bold"/>
              </a:rPr>
              <a:t>その他</a:t>
            </a:r>
            <a:endParaRPr lang="ko-KR" altLang="en-US" b="1" kern="0" spc="-100" dirty="0">
              <a:solidFill>
                <a:srgbClr val="60B0B6"/>
              </a:solidFill>
              <a:latin typeface="Yu Gothic" panose="020B0400000000000000" pitchFamily="34" charset="-128"/>
              <a:ea typeface="한컴 윤고딕 760"/>
              <a:cs typeface="S-Core Dream 6 Bold"/>
            </a:endParaRPr>
          </a:p>
        </p:txBody>
      </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35" name="Object 9">
            <a:extLst>
              <a:ext uri="{FF2B5EF4-FFF2-40B4-BE49-F238E27FC236}">
                <a16:creationId xmlns:a16="http://schemas.microsoft.com/office/drawing/2014/main" id="{3F158A78-1901-4998-AD22-C8A78797BA95}"/>
              </a:ext>
            </a:extLst>
          </p:cNvPr>
          <p:cNvSpPr txBox="1"/>
          <p:nvPr/>
        </p:nvSpPr>
        <p:spPr>
          <a:xfrm>
            <a:off x="683144" y="1244025"/>
            <a:ext cx="1445366" cy="584775"/>
          </a:xfrm>
          <a:prstGeom prst="rect">
            <a:avLst/>
          </a:prstGeom>
          <a:noFill/>
        </p:spPr>
        <p:txBody>
          <a:bodyPr wrap="square" anchor="t">
            <a:spAutoFit/>
          </a:bodyPr>
          <a:lstStyle/>
          <a:p>
            <a:pPr lvl="0">
              <a:defRPr/>
            </a:pPr>
            <a:r>
              <a:rPr lang="ja-JP" altLang="en-US" sz="3200" b="1" dirty="0">
                <a:solidFill>
                  <a:schemeClr val="bg1"/>
                </a:solidFill>
                <a:latin typeface="Yu Gothic" panose="020B0400000000000000" pitchFamily="34" charset="-128"/>
                <a:ea typeface="Yu Gothic" panose="020B0400000000000000" pitchFamily="34" charset="-128"/>
              </a:rPr>
              <a:t>目次</a:t>
            </a:r>
            <a:endParaRPr lang="en-US" sz="3200" b="1" dirty="0">
              <a:solidFill>
                <a:schemeClr val="bg1"/>
              </a:solidFill>
              <a:latin typeface="Yu Gothic" panose="020B0400000000000000" pitchFamily="34" charset="-128"/>
              <a:ea typeface="Yu Gothic" panose="020B0400000000000000" pitchFamily="34" charset="-128"/>
            </a:endParaRPr>
          </a:p>
        </p:txBody>
      </p:sp>
      <p:sp>
        <p:nvSpPr>
          <p:cNvPr id="41" name="Object 45">
            <a:extLst>
              <a:ext uri="{FF2B5EF4-FFF2-40B4-BE49-F238E27FC236}">
                <a16:creationId xmlns:a16="http://schemas.microsoft.com/office/drawing/2014/main" id="{848450FE-6DA1-4EDB-AE88-D726771DA439}"/>
              </a:ext>
            </a:extLst>
          </p:cNvPr>
          <p:cNvSpPr txBox="1"/>
          <p:nvPr/>
        </p:nvSpPr>
        <p:spPr>
          <a:xfrm>
            <a:off x="4128170" y="1808478"/>
            <a:ext cx="716724" cy="369332"/>
          </a:xfrm>
          <a:prstGeom prst="rect">
            <a:avLst/>
          </a:prstGeom>
          <a:noFill/>
        </p:spPr>
        <p:txBody>
          <a:bodyPr wrap="square" anchor="t">
            <a:spAutoFit/>
          </a:bodyPr>
          <a:lstStyle/>
          <a:p>
            <a:pPr lvl="0">
              <a:defRPr/>
            </a:pPr>
            <a:r>
              <a:rPr lang="ja-JP" altLang="en-US" b="1" dirty="0">
                <a:solidFill>
                  <a:srgbClr val="60B0B6"/>
                </a:solidFill>
                <a:latin typeface="Yu Gothic" panose="020B0400000000000000" pitchFamily="34" charset="-128"/>
                <a:ea typeface="Yu Gothic" panose="020B0400000000000000" pitchFamily="34" charset="-128"/>
              </a:rPr>
              <a:t>概要</a:t>
            </a:r>
            <a:endParaRPr lang="en-US" b="1" dirty="0">
              <a:solidFill>
                <a:srgbClr val="60B0B6"/>
              </a:solidFill>
              <a:latin typeface="Yu Gothic" panose="020B0400000000000000" pitchFamily="34" charset="-128"/>
              <a:ea typeface="Yu Gothic" panose="020B0400000000000000"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Object 23"/>
          <p:cNvSpPr txBox="1"/>
          <p:nvPr/>
        </p:nvSpPr>
        <p:spPr>
          <a:xfrm>
            <a:off x="5822914"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4" name="Object 24"/>
          <p:cNvSpPr txBox="1"/>
          <p:nvPr/>
        </p:nvSpPr>
        <p:spPr>
          <a:xfrm>
            <a:off x="557059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sp>
        <p:nvSpPr>
          <p:cNvPr id="28" name="Object 28"/>
          <p:cNvSpPr txBox="1"/>
          <p:nvPr/>
        </p:nvSpPr>
        <p:spPr>
          <a:xfrm>
            <a:off x="7345684" y="4847442"/>
            <a:ext cx="1123648"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9" name="Object 29"/>
          <p:cNvSpPr txBox="1"/>
          <p:nvPr/>
        </p:nvSpPr>
        <p:spPr>
          <a:xfrm>
            <a:off x="709336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grpSp>
        <p:nvGrpSpPr>
          <p:cNvPr id="1012" name="그룹 1002"/>
          <p:cNvGrpSpPr/>
          <p:nvPr/>
        </p:nvGrpSpPr>
        <p:grpSpPr>
          <a:xfrm>
            <a:off x="6009135" y="3485448"/>
            <a:ext cx="5691969" cy="54051"/>
            <a:chOff x="6512971" y="3843675"/>
            <a:chExt cx="6276977" cy="59607"/>
          </a:xfrm>
        </p:grpSpPr>
        <p:pic>
          <p:nvPicPr>
            <p:cNvPr id="1013"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15" name="그룹 1002"/>
          <p:cNvGrpSpPr/>
          <p:nvPr/>
        </p:nvGrpSpPr>
        <p:grpSpPr>
          <a:xfrm>
            <a:off x="7954795" y="228600"/>
            <a:ext cx="808204" cy="776278"/>
            <a:chOff x="9168833" y="1211868"/>
            <a:chExt cx="891270" cy="856063"/>
          </a:xfrm>
        </p:grpSpPr>
        <p:pic>
          <p:nvPicPr>
            <p:cNvPr id="1016" name="Object 10"/>
            <p:cNvPicPr>
              <a:picLocks noChangeAspect="1"/>
            </p:cNvPicPr>
            <p:nvPr/>
          </p:nvPicPr>
          <p:blipFill rotWithShape="1">
            <a:blip r:embed="rId3"/>
            <a:stretch>
              <a:fillRect/>
            </a:stretch>
          </p:blipFill>
          <p:spPr>
            <a:xfrm>
              <a:off x="9168833" y="1211868"/>
              <a:ext cx="891270" cy="856063"/>
            </a:xfrm>
            <a:prstGeom prst="rect">
              <a:avLst/>
            </a:prstGeom>
          </p:spPr>
        </p:pic>
      </p:grpSp>
      <p:sp>
        <p:nvSpPr>
          <p:cNvPr id="1018" name="Object 20"/>
          <p:cNvSpPr txBox="1"/>
          <p:nvPr/>
        </p:nvSpPr>
        <p:spPr>
          <a:xfrm>
            <a:off x="671036" y="949210"/>
            <a:ext cx="3698405"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1" i="0" u="none" strike="noStrike" kern="0" cap="none" spc="-400" normalizeH="0" baseline="0" dirty="0">
                <a:solidFill>
                  <a:srgbClr val="60B0B6"/>
                </a:solidFill>
                <a:latin typeface="Yu Gothic" panose="020B0400000000000000" pitchFamily="34" charset="-128"/>
                <a:ea typeface="Yu Gothic" panose="020B0400000000000000" pitchFamily="34" charset="-128"/>
                <a:cs typeface="Gmarket Sans Bold"/>
              </a:rPr>
              <a:t>#</a:t>
            </a:r>
            <a:r>
              <a:rPr lang="ko-KR" altLang="en-US" sz="2900" b="1" kern="0" spc="-400" dirty="0">
                <a:solidFill>
                  <a:srgbClr val="60B0B6"/>
                </a:solidFill>
                <a:latin typeface="Yu Gothic" panose="020B0400000000000000" pitchFamily="34" charset="-128"/>
                <a:ea typeface="한컴 윤고딕 760"/>
                <a:cs typeface="Gmarket Sans Bold"/>
              </a:rPr>
              <a:t>  </a:t>
            </a:r>
            <a:r>
              <a:rPr lang="ko-KR" altLang="en-US" sz="2800" b="1" i="0" dirty="0">
                <a:solidFill>
                  <a:srgbClr val="60B0B6"/>
                </a:solidFill>
                <a:effectLst/>
                <a:latin typeface="Yu Gothic" panose="020B0400000000000000" pitchFamily="34" charset="-128"/>
              </a:rPr>
              <a:t>試演</a:t>
            </a:r>
            <a:r>
              <a:rPr lang="ja-JP" altLang="en-US" sz="2800" b="1" dirty="0">
                <a:solidFill>
                  <a:srgbClr val="60B0B6"/>
                </a:solidFill>
                <a:latin typeface="Yu Gothic" panose="020B0400000000000000" pitchFamily="34" charset="-128"/>
                <a:ea typeface="Yu Gothic" panose="020B0400000000000000" pitchFamily="34" charset="-128"/>
              </a:rPr>
              <a:t>映像</a:t>
            </a:r>
            <a:endParaRPr kumimoji="0" lang="en-US" sz="1800" b="1" i="0" u="none" strike="noStrike" kern="1200" cap="none" spc="0" normalizeH="0" baseline="0" dirty="0">
              <a:solidFill>
                <a:srgbClr val="60B0B6"/>
              </a:solidFill>
              <a:latin typeface="Yu Gothic" panose="020B0400000000000000" pitchFamily="34" charset="-128"/>
              <a:ea typeface="Yu Gothic" panose="020B0400000000000000" pitchFamily="34" charset="-128"/>
            </a:endParaRPr>
          </a:p>
        </p:txBody>
      </p:sp>
      <p:sp>
        <p:nvSpPr>
          <p:cNvPr id="34" name="Object 22">
            <a:extLst>
              <a:ext uri="{FF2B5EF4-FFF2-40B4-BE49-F238E27FC236}">
                <a16:creationId xmlns:a16="http://schemas.microsoft.com/office/drawing/2014/main" id="{D832FBEC-AAAD-4633-8776-E432438D20F2}"/>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04. </a:t>
            </a:r>
            <a:r>
              <a:rPr kumimoji="0" lang="ja-JP" altLang="en-US" sz="100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その他</a:t>
            </a:r>
            <a:endParaRPr kumimoji="0" lang="ko-KR" altLang="en-US" sz="100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
        <p:nvSpPr>
          <p:cNvPr id="15" name="Object 16">
            <a:extLst>
              <a:ext uri="{FF2B5EF4-FFF2-40B4-BE49-F238E27FC236}">
                <a16:creationId xmlns:a16="http://schemas.microsoft.com/office/drawing/2014/main" id="{967E1408-4709-42DF-A54B-53A53AFC7BBF}"/>
              </a:ext>
            </a:extLst>
          </p:cNvPr>
          <p:cNvSpPr txBox="1"/>
          <p:nvPr/>
        </p:nvSpPr>
        <p:spPr>
          <a:xfrm>
            <a:off x="664783" y="4089837"/>
            <a:ext cx="234278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kern="0" spc="-400" dirty="0">
                <a:solidFill>
                  <a:srgbClr val="000000"/>
                </a:solidFill>
                <a:latin typeface="Yu Gothic" panose="020B0400000000000000" pitchFamily="34" charset="-128"/>
                <a:ea typeface="Yu Gothic" panose="020B0400000000000000" pitchFamily="34" charset="-128"/>
                <a:cs typeface="Gmarket Sans Bold"/>
              </a:rPr>
              <a:t>お気に入り登録</a:t>
            </a:r>
            <a:endParaRPr kumimoji="0" lang="en-US" altLang="ko-KR" sz="20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endParaRPr>
          </a:p>
        </p:txBody>
      </p:sp>
      <p:sp>
        <p:nvSpPr>
          <p:cNvPr id="16" name="Object 16">
            <a:extLst>
              <a:ext uri="{FF2B5EF4-FFF2-40B4-BE49-F238E27FC236}">
                <a16:creationId xmlns:a16="http://schemas.microsoft.com/office/drawing/2014/main" id="{0C4EDE4A-8366-4625-B39E-C91BAF3E7768}"/>
              </a:ext>
            </a:extLst>
          </p:cNvPr>
          <p:cNvSpPr txBox="1"/>
          <p:nvPr/>
        </p:nvSpPr>
        <p:spPr>
          <a:xfrm>
            <a:off x="679621" y="5086290"/>
            <a:ext cx="2607137"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i="0" dirty="0">
                <a:solidFill>
                  <a:srgbClr val="000000"/>
                </a:solidFill>
                <a:effectLst/>
                <a:latin typeface="Yu Gothic" panose="020B0400000000000000" pitchFamily="34" charset="-128"/>
                <a:ea typeface="Yu Gothic" panose="020B0400000000000000" pitchFamily="34" charset="-128"/>
              </a:rPr>
              <a:t>ショッピング</a:t>
            </a:r>
            <a:r>
              <a:rPr kumimoji="0" lang="ja-JP" altLang="en-US" sz="20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rPr>
              <a:t>カート</a:t>
            </a:r>
            <a:endParaRPr kumimoji="0" lang="en-US" altLang="ko-KR" sz="20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endParaRPr>
          </a:p>
        </p:txBody>
      </p:sp>
      <p:sp>
        <p:nvSpPr>
          <p:cNvPr id="21" name="Object 16">
            <a:extLst>
              <a:ext uri="{FF2B5EF4-FFF2-40B4-BE49-F238E27FC236}">
                <a16:creationId xmlns:a16="http://schemas.microsoft.com/office/drawing/2014/main" id="{EF3C8C03-68E9-4489-8374-6708CD647809}"/>
              </a:ext>
            </a:extLst>
          </p:cNvPr>
          <p:cNvSpPr txBox="1"/>
          <p:nvPr/>
        </p:nvSpPr>
        <p:spPr>
          <a:xfrm>
            <a:off x="672532" y="3055229"/>
            <a:ext cx="4191000"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i="0" dirty="0">
                <a:solidFill>
                  <a:srgbClr val="000000"/>
                </a:solidFill>
                <a:effectLst/>
                <a:latin typeface="Yu Gothic" panose="020B0400000000000000" pitchFamily="34" charset="-128"/>
                <a:ea typeface="Yu Gothic" panose="020B0400000000000000" pitchFamily="34" charset="-128"/>
              </a:rPr>
              <a:t>お問い合わせ登録・修正・削除</a:t>
            </a:r>
            <a:endParaRPr kumimoji="0" lang="en-US" altLang="ko-KR" sz="20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endParaRPr>
          </a:p>
        </p:txBody>
      </p:sp>
      <p:sp>
        <p:nvSpPr>
          <p:cNvPr id="22" name="Object 16">
            <a:extLst>
              <a:ext uri="{FF2B5EF4-FFF2-40B4-BE49-F238E27FC236}">
                <a16:creationId xmlns:a16="http://schemas.microsoft.com/office/drawing/2014/main" id="{BCE19291-227D-4440-9809-2A7680DC689E}"/>
              </a:ext>
            </a:extLst>
          </p:cNvPr>
          <p:cNvSpPr txBox="1"/>
          <p:nvPr/>
        </p:nvSpPr>
        <p:spPr>
          <a:xfrm>
            <a:off x="681390" y="2058776"/>
            <a:ext cx="347194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i="0" dirty="0">
                <a:solidFill>
                  <a:srgbClr val="000000"/>
                </a:solidFill>
                <a:effectLst/>
                <a:latin typeface="Yu Gothic" panose="020B0400000000000000" pitchFamily="34" charset="-128"/>
                <a:ea typeface="Yu Gothic" panose="020B0400000000000000" pitchFamily="34" charset="-128"/>
              </a:rPr>
              <a:t>レビュー登録・修正・削除</a:t>
            </a:r>
            <a:endParaRPr kumimoji="0" lang="en-US" altLang="ko-KR" sz="2000" b="1" i="0" u="none" strike="noStrike" kern="0" cap="none" spc="-400" normalizeH="0" baseline="0" dirty="0">
              <a:solidFill>
                <a:srgbClr val="000000"/>
              </a:solidFill>
              <a:latin typeface="Yu Gothic" panose="020B0400000000000000" pitchFamily="34" charset="-128"/>
              <a:ea typeface="Yu Gothic" panose="020B0400000000000000" pitchFamily="34" charset="-128"/>
              <a:cs typeface="Gmarket Sans Bold"/>
            </a:endParaRPr>
          </a:p>
        </p:txBody>
      </p:sp>
      <p:sp>
        <p:nvSpPr>
          <p:cNvPr id="26" name="TextBox 25">
            <a:hlinkClick r:id="rId4"/>
            <a:extLst>
              <a:ext uri="{FF2B5EF4-FFF2-40B4-BE49-F238E27FC236}">
                <a16:creationId xmlns:a16="http://schemas.microsoft.com/office/drawing/2014/main" id="{87A1A69B-4C06-4862-95CD-3BE2A7CD528B}"/>
              </a:ext>
            </a:extLst>
          </p:cNvPr>
          <p:cNvSpPr txBox="1"/>
          <p:nvPr/>
        </p:nvSpPr>
        <p:spPr>
          <a:xfrm>
            <a:off x="766524" y="4538246"/>
            <a:ext cx="3074110" cy="338554"/>
          </a:xfrm>
          <a:prstGeom prst="rect">
            <a:avLst/>
          </a:prstGeom>
          <a:noFill/>
        </p:spPr>
        <p:txBody>
          <a:bodyPr wrap="square">
            <a:spAutoFit/>
          </a:bodyPr>
          <a:lstStyle/>
          <a:p>
            <a:r>
              <a:rPr lang="ko-KR" altLang="en-US" sz="1600" dirty="0">
                <a:solidFill>
                  <a:srgbClr val="60B0B6"/>
                </a:solidFill>
              </a:rPr>
              <a:t>https://youtu.be/5u3Dnm1WV70</a:t>
            </a:r>
          </a:p>
        </p:txBody>
      </p:sp>
      <p:sp>
        <p:nvSpPr>
          <p:cNvPr id="27" name="TextBox 26">
            <a:hlinkClick r:id="rId5"/>
            <a:extLst>
              <a:ext uri="{FF2B5EF4-FFF2-40B4-BE49-F238E27FC236}">
                <a16:creationId xmlns:a16="http://schemas.microsoft.com/office/drawing/2014/main" id="{4C426BA8-6147-48FD-B219-10389141D7BD}"/>
              </a:ext>
            </a:extLst>
          </p:cNvPr>
          <p:cNvSpPr txBox="1"/>
          <p:nvPr/>
        </p:nvSpPr>
        <p:spPr>
          <a:xfrm>
            <a:off x="745545" y="5562600"/>
            <a:ext cx="3623896" cy="338554"/>
          </a:xfrm>
          <a:prstGeom prst="rect">
            <a:avLst/>
          </a:prstGeom>
          <a:noFill/>
        </p:spPr>
        <p:txBody>
          <a:bodyPr wrap="square">
            <a:spAutoFit/>
          </a:bodyPr>
          <a:lstStyle/>
          <a:p>
            <a:r>
              <a:rPr lang="ko-KR" altLang="en-US" sz="1600" dirty="0">
                <a:solidFill>
                  <a:srgbClr val="60B0B6"/>
                </a:solidFill>
              </a:rPr>
              <a:t>https://youtu.be/MUJVeZZWFyQ</a:t>
            </a:r>
          </a:p>
        </p:txBody>
      </p:sp>
      <p:sp>
        <p:nvSpPr>
          <p:cNvPr id="30" name="TextBox 29">
            <a:hlinkClick r:id="rId6"/>
            <a:extLst>
              <a:ext uri="{FF2B5EF4-FFF2-40B4-BE49-F238E27FC236}">
                <a16:creationId xmlns:a16="http://schemas.microsoft.com/office/drawing/2014/main" id="{3C86FEE9-E070-4528-9B71-3D3E6949F0C6}"/>
              </a:ext>
            </a:extLst>
          </p:cNvPr>
          <p:cNvSpPr txBox="1"/>
          <p:nvPr/>
        </p:nvSpPr>
        <p:spPr>
          <a:xfrm>
            <a:off x="753955" y="2514600"/>
            <a:ext cx="3040787" cy="338554"/>
          </a:xfrm>
          <a:prstGeom prst="rect">
            <a:avLst/>
          </a:prstGeom>
          <a:noFill/>
        </p:spPr>
        <p:txBody>
          <a:bodyPr wrap="square">
            <a:spAutoFit/>
          </a:bodyPr>
          <a:lstStyle/>
          <a:p>
            <a:r>
              <a:rPr lang="ko-KR" altLang="en-US" sz="1600" dirty="0">
                <a:solidFill>
                  <a:srgbClr val="60B0B6"/>
                </a:solidFill>
              </a:rPr>
              <a:t>https://youtu.be/jCS8Wnqo5bc</a:t>
            </a:r>
          </a:p>
        </p:txBody>
      </p:sp>
      <p:sp>
        <p:nvSpPr>
          <p:cNvPr id="31" name="TextBox 30">
            <a:hlinkClick r:id="rId7"/>
            <a:extLst>
              <a:ext uri="{FF2B5EF4-FFF2-40B4-BE49-F238E27FC236}">
                <a16:creationId xmlns:a16="http://schemas.microsoft.com/office/drawing/2014/main" id="{A339FAD9-3139-4FD8-86C4-9DC51894B8E2}"/>
              </a:ext>
            </a:extLst>
          </p:cNvPr>
          <p:cNvSpPr txBox="1"/>
          <p:nvPr/>
        </p:nvSpPr>
        <p:spPr>
          <a:xfrm>
            <a:off x="762000" y="3505200"/>
            <a:ext cx="3260061" cy="338554"/>
          </a:xfrm>
          <a:prstGeom prst="rect">
            <a:avLst/>
          </a:prstGeom>
          <a:noFill/>
        </p:spPr>
        <p:txBody>
          <a:bodyPr wrap="square">
            <a:spAutoFit/>
          </a:bodyPr>
          <a:lstStyle/>
          <a:p>
            <a:r>
              <a:rPr lang="ko-KR" altLang="en-US" sz="1600" dirty="0">
                <a:solidFill>
                  <a:srgbClr val="60B0B6"/>
                </a:solidFill>
              </a:rPr>
              <a:t>https://youtu.be/POJKrjJqn6Q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Object 14"/>
          <p:cNvSpPr txBox="1"/>
          <p:nvPr/>
        </p:nvSpPr>
        <p:spPr>
          <a:xfrm>
            <a:off x="659313" y="2309499"/>
            <a:ext cx="4293685" cy="1200329"/>
          </a:xfrm>
          <a:prstGeom prst="rect">
            <a:avLst/>
          </a:prstGeom>
          <a:noFill/>
        </p:spPr>
        <p:txBody>
          <a:bodyPr wrap="square" anchor="t">
            <a:spAutoFit/>
          </a:bodyPr>
          <a:lstStyle/>
          <a:p>
            <a:pPr lvl="0">
              <a:defRPr/>
            </a:pPr>
            <a:r>
              <a:rPr lang="ja-JP" altLang="en-US" sz="1200" dirty="0">
                <a:latin typeface="Yu Gothic" panose="020B0400000000000000" pitchFamily="34" charset="-128"/>
                <a:ea typeface="Yu Gothic" panose="020B0400000000000000" pitchFamily="34" charset="-128"/>
                <a:cs typeface="Gmarket Sans Medium"/>
              </a:rPr>
              <a:t>短期間の</a:t>
            </a:r>
            <a:r>
              <a:rPr lang="en-US" altLang="ja-JP" sz="1200" dirty="0">
                <a:latin typeface="Yu Gothic" panose="020B0400000000000000" pitchFamily="34" charset="-128"/>
                <a:ea typeface="Yu Gothic" panose="020B0400000000000000" pitchFamily="34" charset="-128"/>
                <a:cs typeface="Gmarket Sans Medium"/>
              </a:rPr>
              <a:t>WEB</a:t>
            </a:r>
            <a:r>
              <a:rPr lang="ja-JP" altLang="en-US" sz="1200" dirty="0">
                <a:latin typeface="Yu Gothic" panose="020B0400000000000000" pitchFamily="34" charset="-128"/>
                <a:ea typeface="Yu Gothic" panose="020B0400000000000000" pitchFamily="34" charset="-128"/>
                <a:cs typeface="Gmarket Sans Medium"/>
              </a:rPr>
              <a:t>開発プロジェクトにおいて、効率的な言語を使い、企画からサービス配布までの全体プロセスを体得することができました。また、</a:t>
            </a:r>
            <a:r>
              <a:rPr lang="en-US" altLang="ja-JP" sz="1200" dirty="0">
                <a:latin typeface="Yu Gothic" panose="020B0400000000000000" pitchFamily="34" charset="-128"/>
                <a:ea typeface="Yu Gothic" panose="020B0400000000000000" pitchFamily="34" charset="-128"/>
                <a:cs typeface="Gmarket Sans Medium"/>
              </a:rPr>
              <a:t>CRUD</a:t>
            </a:r>
            <a:r>
              <a:rPr lang="ja-JP" altLang="en-US" sz="1200" dirty="0">
                <a:latin typeface="Yu Gothic" panose="020B0400000000000000" pitchFamily="34" charset="-128"/>
                <a:ea typeface="Yu Gothic" panose="020B0400000000000000" pitchFamily="34" charset="-128"/>
                <a:cs typeface="Gmarket Sans Medium"/>
              </a:rPr>
              <a:t>操作から</a:t>
            </a:r>
            <a:r>
              <a:rPr lang="en-US" altLang="ja-JP" sz="1200" dirty="0">
                <a:latin typeface="Yu Gothic" panose="020B0400000000000000" pitchFamily="34" charset="-128"/>
                <a:ea typeface="Yu Gothic" panose="020B0400000000000000" pitchFamily="34" charset="-128"/>
                <a:cs typeface="Gmarket Sans Medium"/>
              </a:rPr>
              <a:t>Ajax</a:t>
            </a:r>
            <a:r>
              <a:rPr lang="ja-JP" altLang="en-US" sz="1200" dirty="0">
                <a:latin typeface="Yu Gothic" panose="020B0400000000000000" pitchFamily="34" charset="-128"/>
                <a:ea typeface="Yu Gothic" panose="020B0400000000000000" pitchFamily="34" charset="-128"/>
                <a:cs typeface="Gmarket Sans Medium"/>
              </a:rPr>
              <a:t>を使った非同期処理、基本開発能力にとどまらず、画面や機能の定義書作成など</a:t>
            </a:r>
            <a:r>
              <a:rPr lang="ja-JP" altLang="en-US" sz="1200" strike="sngStrike" dirty="0">
                <a:latin typeface="Yu Gothic" panose="020B0400000000000000" pitchFamily="34" charset="-128"/>
                <a:ea typeface="Yu Gothic" panose="020B0400000000000000" pitchFamily="34" charset="-128"/>
                <a:cs typeface="Gmarket Sans Medium"/>
              </a:rPr>
              <a:t>の</a:t>
            </a:r>
            <a:r>
              <a:rPr lang="ja-JP" altLang="en-US" sz="1200" dirty="0">
                <a:latin typeface="Yu Gothic" panose="020B0400000000000000" pitchFamily="34" charset="-128"/>
                <a:ea typeface="Yu Gothic" panose="020B0400000000000000" pitchFamily="34" charset="-128"/>
                <a:cs typeface="Gmarket Sans Medium"/>
              </a:rPr>
              <a:t>文書作業能力も磨くことができ、非常に充実した時間でした。</a:t>
            </a:r>
            <a:endParaRPr lang="ko-KR" altLang="en-US" sz="1200" dirty="0">
              <a:latin typeface="Yu Gothic" panose="020B0400000000000000" pitchFamily="34" charset="-128"/>
              <a:ea typeface="한컴 윤고딕 760"/>
              <a:cs typeface="Gmarket Sans Medium"/>
            </a:endParaRPr>
          </a:p>
        </p:txBody>
      </p:sp>
      <p:sp>
        <p:nvSpPr>
          <p:cNvPr id="15" name="Object 15"/>
          <p:cNvSpPr txBox="1"/>
          <p:nvPr/>
        </p:nvSpPr>
        <p:spPr>
          <a:xfrm>
            <a:off x="663181" y="1953638"/>
            <a:ext cx="4023288" cy="369332"/>
          </a:xfrm>
          <a:prstGeom prst="rect">
            <a:avLst/>
          </a:prstGeom>
          <a:noFill/>
        </p:spPr>
        <p:txBody>
          <a:bodyPr wrap="square" anchor="t">
            <a:spAutoFit/>
          </a:bodyPr>
          <a:lstStyle/>
          <a:p>
            <a:pPr lvl="0">
              <a:defRPr/>
            </a:pPr>
            <a:r>
              <a:rPr lang="en-US" sz="1800" b="1" kern="0" spc="-100" dirty="0">
                <a:latin typeface="Yu Gothic" panose="020B0400000000000000" pitchFamily="34" charset="-128"/>
                <a:ea typeface="Yu Gothic" panose="020B0400000000000000" pitchFamily="34" charset="-128"/>
                <a:cs typeface="NanumSquare ExtraBold"/>
              </a:rPr>
              <a:t>#1 WEB</a:t>
            </a:r>
            <a:r>
              <a:rPr lang="ja-JP" altLang="en-US" sz="1800" b="1" kern="0" spc="-100" dirty="0">
                <a:latin typeface="Yu Gothic" panose="020B0400000000000000" pitchFamily="34" charset="-128"/>
                <a:ea typeface="Yu Gothic" panose="020B0400000000000000" pitchFamily="34" charset="-128"/>
                <a:cs typeface="NanumSquare ExtraBold"/>
              </a:rPr>
              <a:t>開発全体</a:t>
            </a:r>
            <a:r>
              <a:rPr lang="ja-JP" altLang="en-US" b="1" kern="0" spc="-100" dirty="0">
                <a:latin typeface="Yu Gothic" panose="020B0400000000000000" pitchFamily="34" charset="-128"/>
                <a:ea typeface="Yu Gothic" panose="020B0400000000000000" pitchFamily="34" charset="-128"/>
                <a:cs typeface="NanumSquare ExtraBold"/>
              </a:rPr>
              <a:t>のプ</a:t>
            </a:r>
            <a:r>
              <a:rPr lang="ja-JP" altLang="en-US" sz="1800" b="1" kern="0" spc="-100" dirty="0">
                <a:latin typeface="Yu Gothic" panose="020B0400000000000000" pitchFamily="34" charset="-128"/>
                <a:ea typeface="Yu Gothic" panose="020B0400000000000000" pitchFamily="34" charset="-128"/>
                <a:cs typeface="NanumSquare ExtraBold"/>
              </a:rPr>
              <a:t>ロセスを習得</a:t>
            </a:r>
            <a:endParaRPr lang="ko-KR" altLang="en-US" sz="1800" b="1" kern="0" spc="-100" dirty="0">
              <a:latin typeface="Yu Gothic" panose="020B0400000000000000" pitchFamily="34" charset="-128"/>
              <a:ea typeface="한컴 윤고딕 760"/>
              <a:cs typeface="NanumSquare ExtraBold"/>
            </a:endParaRPr>
          </a:p>
        </p:txBody>
      </p:sp>
      <p:sp>
        <p:nvSpPr>
          <p:cNvPr id="16" name="Object 16"/>
          <p:cNvSpPr txBox="1"/>
          <p:nvPr/>
        </p:nvSpPr>
        <p:spPr>
          <a:xfrm>
            <a:off x="659313" y="3861061"/>
            <a:ext cx="4293685" cy="646331"/>
          </a:xfrm>
          <a:prstGeom prst="rect">
            <a:avLst/>
          </a:prstGeom>
          <a:noFill/>
        </p:spPr>
        <p:txBody>
          <a:bodyPr wrap="square" anchor="t">
            <a:spAutoFit/>
          </a:bodyPr>
          <a:lstStyle/>
          <a:p>
            <a:pPr lvl="0">
              <a:defRPr/>
            </a:pPr>
            <a:r>
              <a:rPr lang="ja-JP" altLang="en-US" sz="1200" dirty="0">
                <a:latin typeface="Yu Gothic" panose="020B0400000000000000" pitchFamily="34" charset="-128"/>
                <a:ea typeface="Yu Gothic" panose="020B0400000000000000" pitchFamily="34" charset="-128"/>
                <a:cs typeface="Gmarket Sans Medium"/>
              </a:rPr>
              <a:t>開発には</a:t>
            </a:r>
            <a:r>
              <a:rPr lang="en-US" altLang="ja-JP" sz="1200" dirty="0">
                <a:latin typeface="Yu Gothic" panose="020B0400000000000000" pitchFamily="34" charset="-128"/>
                <a:ea typeface="Yu Gothic" panose="020B0400000000000000" pitchFamily="34" charset="-128"/>
                <a:cs typeface="Gmarket Sans Medium"/>
              </a:rPr>
              <a:t>Git</a:t>
            </a:r>
            <a:r>
              <a:rPr lang="ja-JP" altLang="en-US" sz="1200" dirty="0">
                <a:latin typeface="Yu Gothic" panose="020B0400000000000000" pitchFamily="34" charset="-128"/>
                <a:ea typeface="Yu Gothic" panose="020B0400000000000000" pitchFamily="34" charset="-128"/>
                <a:cs typeface="Gmarket Sans Medium"/>
              </a:rPr>
              <a:t>を、文書作業には</a:t>
            </a:r>
            <a:r>
              <a:rPr lang="en-US" altLang="ja-JP" sz="1200" dirty="0">
                <a:latin typeface="Yu Gothic" panose="020B0400000000000000" pitchFamily="34" charset="-128"/>
                <a:ea typeface="Yu Gothic" panose="020B0400000000000000" pitchFamily="34" charset="-128"/>
                <a:cs typeface="Gmarket Sans Medium"/>
              </a:rPr>
              <a:t>Google Drive</a:t>
            </a:r>
            <a:r>
              <a:rPr lang="ja-JP" altLang="en-US" sz="1200" dirty="0">
                <a:latin typeface="Yu Gothic" panose="020B0400000000000000" pitchFamily="34" charset="-128"/>
                <a:ea typeface="Yu Gothic" panose="020B0400000000000000" pitchFamily="34" charset="-128"/>
                <a:cs typeface="Gmarket Sans Medium"/>
              </a:rPr>
              <a:t>や</a:t>
            </a:r>
            <a:r>
              <a:rPr lang="en-US" altLang="ja-JP" sz="1200" dirty="0">
                <a:latin typeface="Yu Gothic" panose="020B0400000000000000" pitchFamily="34" charset="-128"/>
                <a:ea typeface="Yu Gothic" panose="020B0400000000000000" pitchFamily="34" charset="-128"/>
                <a:cs typeface="Gmarket Sans Medium"/>
              </a:rPr>
              <a:t>Figma</a:t>
            </a:r>
            <a:r>
              <a:rPr lang="ja-JP" altLang="en-US" sz="1200" dirty="0">
                <a:latin typeface="Yu Gothic" panose="020B0400000000000000" pitchFamily="34" charset="-128"/>
                <a:ea typeface="Yu Gothic" panose="020B0400000000000000" pitchFamily="34" charset="-128"/>
                <a:cs typeface="Gmarket Sans Medium"/>
              </a:rPr>
              <a:t>などのオンラインプラットフォームを活用し、</a:t>
            </a:r>
            <a:r>
              <a:rPr lang="en-US" altLang="ja-JP" sz="1200" dirty="0">
                <a:latin typeface="Yu Gothic" panose="020B0400000000000000" pitchFamily="34" charset="-128"/>
                <a:ea typeface="Yu Gothic" panose="020B0400000000000000" pitchFamily="34" charset="-128"/>
                <a:cs typeface="Gmarket Sans Medium"/>
              </a:rPr>
              <a:t>2</a:t>
            </a:r>
            <a:r>
              <a:rPr lang="ja-JP" altLang="en-US" sz="1200" dirty="0">
                <a:latin typeface="Yu Gothic" panose="020B0400000000000000" pitchFamily="34" charset="-128"/>
                <a:ea typeface="Yu Gothic" panose="020B0400000000000000" pitchFamily="34" charset="-128"/>
                <a:cs typeface="Gmarket Sans Medium"/>
              </a:rPr>
              <a:t>人の開発者が遠距離でも円滑な協業を行う方法を学ぶことができました。</a:t>
            </a:r>
            <a:endParaRPr lang="ko-KR" altLang="en-US" sz="1200" dirty="0">
              <a:latin typeface="Yu Gothic" panose="020B0400000000000000" pitchFamily="34" charset="-128"/>
              <a:ea typeface="한컴 윤고딕 760"/>
              <a:cs typeface="Gmarket Sans Medium"/>
            </a:endParaRPr>
          </a:p>
        </p:txBody>
      </p:sp>
      <p:sp>
        <p:nvSpPr>
          <p:cNvPr id="17" name="Object 17"/>
          <p:cNvSpPr txBox="1"/>
          <p:nvPr/>
        </p:nvSpPr>
        <p:spPr>
          <a:xfrm>
            <a:off x="663181" y="3505200"/>
            <a:ext cx="4405471" cy="369332"/>
          </a:xfrm>
          <a:prstGeom prst="rect">
            <a:avLst/>
          </a:prstGeom>
          <a:noFill/>
        </p:spPr>
        <p:txBody>
          <a:bodyPr wrap="square" anchor="t">
            <a:spAutoFit/>
          </a:bodyPr>
          <a:lstStyle/>
          <a:p>
            <a:pPr lvl="0">
              <a:defRPr/>
            </a:pP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#2 </a:t>
            </a:r>
            <a:r>
              <a:rPr lang="ja-JP" altLang="en-US" sz="1800" b="1" kern="0" spc="-100" dirty="0">
                <a:solidFill>
                  <a:srgbClr val="000000"/>
                </a:solidFill>
                <a:latin typeface="Yu Gothic" panose="020B0400000000000000" pitchFamily="34" charset="-128"/>
                <a:ea typeface="Yu Gothic" panose="020B0400000000000000" pitchFamily="34" charset="-128"/>
                <a:cs typeface="NanumSquare ExtraBold"/>
              </a:rPr>
              <a:t>様々なツールを活用し</a:t>
            </a:r>
            <a:r>
              <a:rPr lang="ja-JP" altLang="en-US" b="1" kern="0" spc="-100" dirty="0">
                <a:solidFill>
                  <a:srgbClr val="000000"/>
                </a:solidFill>
                <a:latin typeface="Yu Gothic" panose="020B0400000000000000" pitchFamily="34" charset="-128"/>
                <a:ea typeface="Yu Gothic" panose="020B0400000000000000" pitchFamily="34" charset="-128"/>
                <a:cs typeface="NanumSquare ExtraBold"/>
              </a:rPr>
              <a:t>て</a:t>
            </a:r>
            <a:r>
              <a:rPr lang="ja-JP" altLang="en-US" sz="1800" b="1" kern="0" spc="-100" dirty="0">
                <a:solidFill>
                  <a:srgbClr val="000000"/>
                </a:solidFill>
                <a:latin typeface="Yu Gothic" panose="020B0400000000000000" pitchFamily="34" charset="-128"/>
                <a:ea typeface="Yu Gothic" panose="020B0400000000000000" pitchFamily="34" charset="-128"/>
                <a:cs typeface="NanumSquare ExtraBold"/>
              </a:rPr>
              <a:t>協業能力向上</a:t>
            </a:r>
            <a:endParaRPr lang="ko-KR" altLang="en-US" sz="1800" b="1" kern="0" spc="-100" dirty="0">
              <a:solidFill>
                <a:srgbClr val="000000"/>
              </a:solidFill>
              <a:latin typeface="Yu Gothic" panose="020B0400000000000000" pitchFamily="34" charset="-128"/>
              <a:ea typeface="한컴 윤고딕 760"/>
              <a:cs typeface="NanumSquare ExtraBold"/>
            </a:endParaRPr>
          </a:p>
        </p:txBody>
      </p:sp>
      <p:sp>
        <p:nvSpPr>
          <p:cNvPr id="18" name="Object 18"/>
          <p:cNvSpPr txBox="1"/>
          <p:nvPr/>
        </p:nvSpPr>
        <p:spPr>
          <a:xfrm>
            <a:off x="657833" y="5513685"/>
            <a:ext cx="4293685" cy="1015663"/>
          </a:xfrm>
          <a:prstGeom prst="rect">
            <a:avLst/>
          </a:prstGeom>
          <a:noFill/>
        </p:spPr>
        <p:txBody>
          <a:bodyPr wrap="square" anchor="t">
            <a:spAutoFit/>
          </a:bodyPr>
          <a:lstStyle/>
          <a:p>
            <a:pPr lvl="0">
              <a:defRPr/>
            </a:pPr>
            <a:r>
              <a:rPr lang="ja-JP" altLang="en-US" sz="1200" i="0" dirty="0">
                <a:effectLst/>
                <a:latin typeface="Yu Gothic" panose="020B0400000000000000" pitchFamily="34" charset="-128"/>
                <a:ea typeface="Yu Gothic" panose="020B0400000000000000" pitchFamily="34" charset="-128"/>
              </a:rPr>
              <a:t>このプロジェクトは学習目的で作成されたものであり、実際にサービスを提供する</a:t>
            </a:r>
            <a:r>
              <a:rPr lang="ja-JP" altLang="en-US" sz="1200" dirty="0">
                <a:latin typeface="Yu Gothic" panose="020B0400000000000000" pitchFamily="34" charset="-128"/>
                <a:ea typeface="Yu Gothic" panose="020B0400000000000000" pitchFamily="34" charset="-128"/>
              </a:rPr>
              <a:t>目的で作った</a:t>
            </a:r>
            <a:r>
              <a:rPr lang="ja-JP" altLang="en-US" sz="1200" i="0" dirty="0">
                <a:effectLst/>
                <a:latin typeface="Yu Gothic" panose="020B0400000000000000" pitchFamily="34" charset="-128"/>
                <a:ea typeface="Yu Gothic" panose="020B0400000000000000" pitchFamily="34" charset="-128"/>
              </a:rPr>
              <a:t>ものではありません。そのため、注文や配送機能が欠落しています。もし実際に使用するためにプロジェクトを補完する</a:t>
            </a:r>
            <a:r>
              <a:rPr lang="ja-JP" altLang="en-US" sz="1200" i="0" strike="sngStrike" dirty="0">
                <a:effectLst/>
                <a:latin typeface="Yu Gothic" panose="020B0400000000000000" pitchFamily="34" charset="-128"/>
                <a:ea typeface="Yu Gothic" panose="020B0400000000000000" pitchFamily="34" charset="-128"/>
              </a:rPr>
              <a:t>必要がある</a:t>
            </a:r>
            <a:r>
              <a:rPr lang="ja-JP" altLang="en-US" sz="1200" i="0" dirty="0">
                <a:effectLst/>
                <a:latin typeface="Yu Gothic" panose="020B0400000000000000" pitchFamily="34" charset="-128"/>
                <a:ea typeface="Yu Gothic" panose="020B0400000000000000" pitchFamily="34" charset="-128"/>
              </a:rPr>
              <a:t>場合は、注文や配送機能を追加する必要があります。</a:t>
            </a:r>
            <a:endParaRPr lang="ko-KR" altLang="en-US" sz="1200" dirty="0">
              <a:latin typeface="Yu Gothic" panose="020B0400000000000000" pitchFamily="34" charset="-128"/>
              <a:ea typeface="한컴 윤고딕 760"/>
              <a:cs typeface="Gmarket Sans Medium"/>
            </a:endParaRPr>
          </a:p>
        </p:txBody>
      </p:sp>
      <p:sp>
        <p:nvSpPr>
          <p:cNvPr id="19" name="Object 19"/>
          <p:cNvSpPr txBox="1"/>
          <p:nvPr/>
        </p:nvSpPr>
        <p:spPr>
          <a:xfrm>
            <a:off x="663181" y="4870169"/>
            <a:ext cx="4518419" cy="646331"/>
          </a:xfrm>
          <a:prstGeom prst="rect">
            <a:avLst/>
          </a:prstGeom>
          <a:noFill/>
        </p:spPr>
        <p:txBody>
          <a:bodyPr wrap="square" anchor="t">
            <a:spAutoFit/>
          </a:bodyPr>
          <a:lstStyle/>
          <a:p>
            <a:pPr lvl="0">
              <a:defRPr/>
            </a:pPr>
            <a:r>
              <a:rPr lang="en-US" sz="1800" b="1" kern="0" spc="-100" dirty="0">
                <a:latin typeface="Yu Gothic" panose="020B0400000000000000" pitchFamily="34" charset="-128"/>
                <a:ea typeface="Yu Gothic" panose="020B0400000000000000" pitchFamily="34" charset="-128"/>
                <a:cs typeface="NanumSquare ExtraBold"/>
              </a:rPr>
              <a:t>#3</a:t>
            </a:r>
            <a:r>
              <a:rPr lang="ko-KR" altLang="en-US" sz="1800" b="1" kern="0" spc="-100" dirty="0">
                <a:latin typeface="Yu Gothic" panose="020B0400000000000000" pitchFamily="34" charset="-128"/>
                <a:ea typeface="한컴 윤고딕 760"/>
                <a:cs typeface="NanumSquare ExtraBold"/>
              </a:rPr>
              <a:t> </a:t>
            </a:r>
            <a:r>
              <a:rPr lang="ja-JP" altLang="en-US" b="1" kern="0" spc="-100" dirty="0">
                <a:latin typeface="Yu Gothic" panose="020B0400000000000000" pitchFamily="34" charset="-128"/>
                <a:ea typeface="Yu Gothic" panose="020B0400000000000000" pitchFamily="34" charset="-128"/>
                <a:cs typeface="NanumSquare ExtraBold"/>
              </a:rPr>
              <a:t>実際のリリースでは</a:t>
            </a:r>
            <a:r>
              <a:rPr lang="ja-JP" altLang="en-US" sz="1800" b="1" kern="0" spc="-100" dirty="0">
                <a:latin typeface="Yu Gothic" panose="020B0400000000000000" pitchFamily="34" charset="-128"/>
                <a:ea typeface="Yu Gothic" panose="020B0400000000000000" pitchFamily="34" charset="-128"/>
                <a:cs typeface="NanumSquare ExtraBold"/>
              </a:rPr>
              <a:t>、</a:t>
            </a:r>
            <a:r>
              <a:rPr lang="ja-JP" altLang="en-US" b="1" i="0" dirty="0">
                <a:effectLst/>
                <a:latin typeface="Yu Gothic" panose="020B0400000000000000" pitchFamily="34" charset="-128"/>
                <a:ea typeface="Yu Gothic" panose="020B0400000000000000" pitchFamily="34" charset="-128"/>
              </a:rPr>
              <a:t>注文</a:t>
            </a:r>
            <a:r>
              <a:rPr lang="en-US" altLang="ja-JP" b="1" i="0" dirty="0">
                <a:effectLst/>
                <a:latin typeface="Yu Gothic" panose="020B0400000000000000" pitchFamily="34" charset="-128"/>
                <a:ea typeface="Yu Gothic" panose="020B0400000000000000" pitchFamily="34" charset="-128"/>
              </a:rPr>
              <a:t>·</a:t>
            </a:r>
            <a:r>
              <a:rPr lang="ja-JP" altLang="en-US" b="1" i="0" dirty="0">
                <a:effectLst/>
                <a:latin typeface="Yu Gothic" panose="020B0400000000000000" pitchFamily="34" charset="-128"/>
                <a:ea typeface="Yu Gothic" panose="020B0400000000000000" pitchFamily="34" charset="-128"/>
              </a:rPr>
              <a:t>配送機能の</a:t>
            </a:r>
            <a:endParaRPr lang="en-US" altLang="ja-JP" b="1" i="0" dirty="0">
              <a:effectLst/>
              <a:latin typeface="Yu Gothic" panose="020B0400000000000000" pitchFamily="34" charset="-128"/>
              <a:ea typeface="Yu Gothic" panose="020B0400000000000000" pitchFamily="34" charset="-128"/>
            </a:endParaRPr>
          </a:p>
          <a:p>
            <a:pPr lvl="0">
              <a:defRPr/>
            </a:pPr>
            <a:r>
              <a:rPr lang="ja-JP" altLang="en-US" b="1" i="0" dirty="0">
                <a:effectLst/>
                <a:latin typeface="Yu Gothic" panose="020B0400000000000000" pitchFamily="34" charset="-128"/>
                <a:ea typeface="Yu Gothic" panose="020B0400000000000000" pitchFamily="34" charset="-128"/>
              </a:rPr>
              <a:t>追加が必要</a:t>
            </a:r>
            <a:endParaRPr lang="ko-KR" altLang="en-US" sz="1800" b="1" kern="0" spc="-100" dirty="0">
              <a:latin typeface="Yu Gothic" panose="020B0400000000000000" pitchFamily="34" charset="-128"/>
              <a:ea typeface="한컴 윤고딕 760"/>
              <a:cs typeface="NanumSquare ExtraBold"/>
            </a:endParaRPr>
          </a:p>
        </p:txBody>
      </p:sp>
      <p:sp>
        <p:nvSpPr>
          <p:cNvPr id="20" name="Object 20"/>
          <p:cNvSpPr txBox="1"/>
          <p:nvPr/>
        </p:nvSpPr>
        <p:spPr>
          <a:xfrm>
            <a:off x="671036" y="949210"/>
            <a:ext cx="3698405" cy="815608"/>
          </a:xfrm>
          <a:prstGeom prst="rect">
            <a:avLst/>
          </a:prstGeom>
          <a:noFill/>
        </p:spPr>
        <p:txBody>
          <a:bodyPr wrap="square" anchor="t">
            <a:spAutoFit/>
          </a:bodyPr>
          <a:lstStyle/>
          <a:p>
            <a:pPr lvl="0">
              <a:defRPr/>
            </a:pPr>
            <a:r>
              <a:rPr lang="en-US" sz="2900" b="1" kern="0" spc="-400" dirty="0">
                <a:solidFill>
                  <a:srgbClr val="60B0B6"/>
                </a:solidFill>
                <a:latin typeface="Yu Gothic" panose="020B0400000000000000" pitchFamily="34" charset="-128"/>
                <a:ea typeface="Yu Gothic" panose="020B0400000000000000" pitchFamily="34" charset="-128"/>
                <a:cs typeface="Gmarket Sans Bold"/>
              </a:rPr>
              <a:t>#</a:t>
            </a:r>
            <a:r>
              <a:rPr lang="ko-KR" altLang="en-US" sz="2900" b="1" kern="0" spc="-400" dirty="0">
                <a:solidFill>
                  <a:srgbClr val="60B0B6"/>
                </a:solidFill>
                <a:latin typeface="Yu Gothic" panose="020B0400000000000000" pitchFamily="34" charset="-128"/>
                <a:ea typeface="한컴 윤고딕 760"/>
                <a:cs typeface="Gmarket Sans Bold"/>
              </a:rPr>
              <a:t>考察</a:t>
            </a:r>
          </a:p>
          <a:p>
            <a:pPr lvl="0">
              <a:defRPr/>
            </a:pPr>
            <a:endParaRPr lang="en-US" dirty="0">
              <a:latin typeface="Yu Gothic" panose="020B0400000000000000" pitchFamily="34" charset="-128"/>
              <a:ea typeface="Yu Gothic" panose="020B0400000000000000" pitchFamily="34" charset="-128"/>
            </a:endParaRPr>
          </a:p>
        </p:txBody>
      </p:sp>
      <p:grpSp>
        <p:nvGrpSpPr>
          <p:cNvPr id="1006" name="그룹 1006"/>
          <p:cNvGrpSpPr/>
          <p:nvPr/>
        </p:nvGrpSpPr>
        <p:grpSpPr>
          <a:xfrm>
            <a:off x="2590800" y="3120445"/>
            <a:ext cx="5116212" cy="60935"/>
            <a:chOff x="3003151" y="3441158"/>
            <a:chExt cx="5642045" cy="67198"/>
          </a:xfrm>
        </p:grpSpPr>
        <p:pic>
          <p:nvPicPr>
            <p:cNvPr id="26" name="Object 25"/>
            <p:cNvPicPr>
              <a:picLocks noChangeAspect="1"/>
            </p:cNvPicPr>
            <p:nvPr/>
          </p:nvPicPr>
          <p:blipFill rotWithShape="1">
            <a:blip r:embed="rId2"/>
            <a:stretch>
              <a:fillRect/>
            </a:stretch>
          </p:blipFill>
          <p:spPr>
            <a:xfrm rot="16200000">
              <a:off x="3003151" y="3441158"/>
              <a:ext cx="5642045" cy="67198"/>
            </a:xfrm>
            <a:prstGeom prst="rect">
              <a:avLst/>
            </a:prstGeom>
          </p:spPr>
        </p:pic>
      </p:grpSp>
      <p:grpSp>
        <p:nvGrpSpPr>
          <p:cNvPr id="1007" name="그룹 1002"/>
          <p:cNvGrpSpPr/>
          <p:nvPr/>
        </p:nvGrpSpPr>
        <p:grpSpPr>
          <a:xfrm>
            <a:off x="5966631" y="3429000"/>
            <a:ext cx="5691969" cy="54051"/>
            <a:chOff x="6512971" y="3843675"/>
            <a:chExt cx="6276977" cy="59607"/>
          </a:xfrm>
        </p:grpSpPr>
        <p:pic>
          <p:nvPicPr>
            <p:cNvPr id="1008"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pic>
        <p:nvPicPr>
          <p:cNvPr id="1013" name="Picture 4"/>
          <p:cNvPicPr/>
          <p:nvPr/>
        </p:nvPicPr>
        <p:blipFill rotWithShape="1">
          <a:blip r:embed="rId4"/>
          <a:stretch>
            <a:fillRect/>
          </a:stretch>
        </p:blipFill>
        <p:spPr>
          <a:xfrm>
            <a:off x="5448027" y="592815"/>
            <a:ext cx="2842533" cy="1296162"/>
          </a:xfrm>
          <a:prstGeom prst="rect">
            <a:avLst/>
          </a:prstGeom>
          <a:effectLst>
            <a:softEdge rad="127000"/>
          </a:effectLst>
        </p:spPr>
      </p:pic>
      <p:pic>
        <p:nvPicPr>
          <p:cNvPr id="1016" name="그림 1015"/>
          <p:cNvPicPr>
            <a:picLocks noChangeAspect="1"/>
          </p:cNvPicPr>
          <p:nvPr/>
        </p:nvPicPr>
        <p:blipFill rotWithShape="1">
          <a:blip r:embed="rId5"/>
          <a:stretch>
            <a:fillRect/>
          </a:stretch>
        </p:blipFill>
        <p:spPr>
          <a:xfrm>
            <a:off x="5410200" y="3200400"/>
            <a:ext cx="2880360" cy="1219200"/>
          </a:xfrm>
          <a:prstGeom prst="rect">
            <a:avLst/>
          </a:prstGeom>
          <a:effectLst>
            <a:softEdge rad="127000"/>
          </a:effectLst>
        </p:spPr>
      </p:pic>
      <p:pic>
        <p:nvPicPr>
          <p:cNvPr id="1017" name="그림 1016"/>
          <p:cNvPicPr>
            <a:picLocks noChangeAspect="1"/>
          </p:cNvPicPr>
          <p:nvPr/>
        </p:nvPicPr>
        <p:blipFill rotWithShape="1">
          <a:blip r:embed="rId6"/>
          <a:stretch>
            <a:fillRect/>
          </a:stretch>
        </p:blipFill>
        <p:spPr>
          <a:xfrm>
            <a:off x="5448027" y="4499565"/>
            <a:ext cx="2842533" cy="1231458"/>
          </a:xfrm>
          <a:prstGeom prst="rect">
            <a:avLst/>
          </a:prstGeom>
          <a:effectLst>
            <a:softEdge rad="127000"/>
          </a:effectLst>
        </p:spPr>
      </p:pic>
      <p:pic>
        <p:nvPicPr>
          <p:cNvPr id="3" name="그림 2">
            <a:extLst>
              <a:ext uri="{FF2B5EF4-FFF2-40B4-BE49-F238E27FC236}">
                <a16:creationId xmlns:a16="http://schemas.microsoft.com/office/drawing/2014/main" id="{D966A2E5-319B-9DA9-0971-EAB96D5A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027" y="1908027"/>
            <a:ext cx="2842533" cy="1231458"/>
          </a:xfrm>
          <a:prstGeom prst="rect">
            <a:avLst/>
          </a:prstGeom>
        </p:spPr>
      </p:pic>
      <p:sp>
        <p:nvSpPr>
          <p:cNvPr id="22" name="Object 22">
            <a:extLst>
              <a:ext uri="{FF2B5EF4-FFF2-40B4-BE49-F238E27FC236}">
                <a16:creationId xmlns:a16="http://schemas.microsoft.com/office/drawing/2014/main" id="{25375ADC-6044-454D-9DB4-410C53E51DAE}"/>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04. </a:t>
            </a:r>
            <a:r>
              <a:rPr kumimoji="0" lang="ja-JP" alt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その他</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Object 5"/>
          <p:cNvSpPr txBox="1"/>
          <p:nvPr/>
        </p:nvSpPr>
        <p:spPr>
          <a:xfrm>
            <a:off x="2328978" y="3030671"/>
            <a:ext cx="5248041" cy="1231106"/>
          </a:xfrm>
          <a:prstGeom prst="rect">
            <a:avLst/>
          </a:prstGeom>
          <a:noFill/>
        </p:spPr>
        <p:txBody>
          <a:bodyPr wrap="square" anchor="t">
            <a:spAutoFit/>
          </a:bodyPr>
          <a:lstStyle/>
          <a:p>
            <a:pPr lvl="0" algn="ctr">
              <a:defRPr/>
            </a:pPr>
            <a:r>
              <a:rPr lang="ja-JP" altLang="en-US" sz="3700" b="1" kern="0" spc="-200" dirty="0">
                <a:solidFill>
                  <a:srgbClr val="60B0B6"/>
                </a:solidFill>
                <a:latin typeface="Yu Gothic" panose="020B0400000000000000" pitchFamily="34" charset="-128"/>
                <a:ea typeface="Yu Gothic" panose="020B0400000000000000" pitchFamily="34" charset="-128"/>
                <a:cs typeface="S-Core Dream 6 Bold"/>
              </a:rPr>
              <a:t>ご覧くださり</a:t>
            </a:r>
            <a:endParaRPr lang="en-US" altLang="ja-JP" sz="3700" b="1" kern="0" spc="-200" dirty="0">
              <a:solidFill>
                <a:srgbClr val="60B0B6"/>
              </a:solidFill>
              <a:latin typeface="Yu Gothic" panose="020B0400000000000000" pitchFamily="34" charset="-128"/>
              <a:ea typeface="Yu Gothic" panose="020B0400000000000000" pitchFamily="34" charset="-128"/>
              <a:cs typeface="S-Core Dream 6 Bold"/>
            </a:endParaRPr>
          </a:p>
          <a:p>
            <a:pPr lvl="0" algn="ctr">
              <a:defRPr/>
            </a:pPr>
            <a:r>
              <a:rPr lang="ja-JP" altLang="en-US" sz="3700" b="1" kern="0" spc="-200" dirty="0">
                <a:solidFill>
                  <a:srgbClr val="60B0B6"/>
                </a:solidFill>
                <a:latin typeface="Yu Gothic" panose="020B0400000000000000" pitchFamily="34" charset="-128"/>
                <a:ea typeface="Yu Gothic" panose="020B0400000000000000" pitchFamily="34" charset="-128"/>
                <a:cs typeface="S-Core Dream 6 Bold"/>
              </a:rPr>
              <a:t>ありがとうございます。</a:t>
            </a:r>
            <a:endParaRPr lang="en-US" altLang="ko-KR" sz="3700" b="1" kern="0" spc="-200" dirty="0">
              <a:solidFill>
                <a:srgbClr val="60B0B6"/>
              </a:solidFill>
              <a:latin typeface="Yu Gothic" panose="020B0400000000000000" pitchFamily="34" charset="-128"/>
              <a:ea typeface="Yu Gothic" panose="020B0400000000000000" pitchFamily="34" charset="-128"/>
              <a:cs typeface="S-Core Dream 6 Bold"/>
            </a:endParaRPr>
          </a:p>
        </p:txBody>
      </p:sp>
      <p:sp>
        <p:nvSpPr>
          <p:cNvPr id="16" name="Object 16"/>
          <p:cNvSpPr txBox="1"/>
          <p:nvPr/>
        </p:nvSpPr>
        <p:spPr>
          <a:xfrm>
            <a:off x="4673597" y="2453909"/>
            <a:ext cx="558804" cy="553998"/>
          </a:xfrm>
          <a:prstGeom prst="rect">
            <a:avLst/>
          </a:prstGeom>
          <a:noFill/>
        </p:spPr>
        <p:txBody>
          <a:bodyPr wrap="square" anchor="t">
            <a:spAutoFit/>
          </a:bodyPr>
          <a:lstStyle/>
          <a:p>
            <a:pPr lvl="0">
              <a:defRPr/>
            </a:pPr>
            <a:r>
              <a:rPr lang="en-US" sz="1500" kern="0" spc="-100" dirty="0">
                <a:solidFill>
                  <a:srgbClr val="FFFFFF"/>
                </a:solidFill>
                <a:latin typeface="한컴 윤고딕 760"/>
                <a:ea typeface="한컴 윤고딕 760"/>
                <a:cs typeface="S-Core Dream 3 Light"/>
              </a:rPr>
              <a:t>LUCY</a:t>
            </a:r>
          </a:p>
          <a:p>
            <a:pPr lvl="0">
              <a:defRPr/>
            </a:pPr>
            <a:endParaRPr lang="en-US" sz="1500" dirty="0">
              <a:latin typeface="한컴 윤고딕 760"/>
              <a:ea typeface="한컴 윤고딕 760"/>
            </a:endParaRPr>
          </a:p>
        </p:txBody>
      </p:sp>
      <p:sp>
        <p:nvSpPr>
          <p:cNvPr id="21" name="Object 21"/>
          <p:cNvSpPr txBox="1"/>
          <p:nvPr/>
        </p:nvSpPr>
        <p:spPr>
          <a:xfrm>
            <a:off x="1950048" y="2859782"/>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a:t>
            </a:r>
            <a:r>
              <a:rPr lang="en-US" altLang="ko-KR" sz="6700" kern="0" spc="-30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2"/>
            <a:stretch>
              <a:fillRect/>
            </a:stretch>
          </p:blipFill>
          <p:spPr>
            <a:xfrm>
              <a:off x="9168833" y="1211868"/>
              <a:ext cx="891270" cy="856063"/>
            </a:xfrm>
            <a:prstGeom prst="rect">
              <a:avLst/>
            </a:prstGeom>
          </p:spPr>
        </p:pic>
      </p:grpSp>
      <p:grpSp>
        <p:nvGrpSpPr>
          <p:cNvPr id="15" name="그룹 1003">
            <a:extLst>
              <a:ext uri="{FF2B5EF4-FFF2-40B4-BE49-F238E27FC236}">
                <a16:creationId xmlns:a16="http://schemas.microsoft.com/office/drawing/2014/main" id="{B088BDE4-EA70-4AED-92E9-6D1A30EBDFB3}"/>
              </a:ext>
            </a:extLst>
          </p:cNvPr>
          <p:cNvGrpSpPr/>
          <p:nvPr/>
        </p:nvGrpSpPr>
        <p:grpSpPr>
          <a:xfrm>
            <a:off x="4355388" y="2564339"/>
            <a:ext cx="1195223" cy="349913"/>
            <a:chOff x="4108082" y="2668309"/>
            <a:chExt cx="1318066" cy="385877"/>
          </a:xfrm>
        </p:grpSpPr>
        <p:pic>
          <p:nvPicPr>
            <p:cNvPr id="17" name="Object 12">
              <a:extLst>
                <a:ext uri="{FF2B5EF4-FFF2-40B4-BE49-F238E27FC236}">
                  <a16:creationId xmlns:a16="http://schemas.microsoft.com/office/drawing/2014/main" id="{021EAE44-94F3-4994-8936-AF4E82DD0DC8}"/>
                </a:ext>
              </a:extLst>
            </p:cNvPr>
            <p:cNvPicPr>
              <a:picLocks noChangeAspect="1"/>
            </p:cNvPicPr>
            <p:nvPr/>
          </p:nvPicPr>
          <p:blipFill rotWithShape="1">
            <a:blip r:embed="rId3"/>
            <a:stretch>
              <a:fillRect/>
            </a:stretch>
          </p:blipFill>
          <p:spPr>
            <a:xfrm>
              <a:off x="3485741" y="2494880"/>
              <a:ext cx="2636132" cy="771755"/>
            </a:xfrm>
            <a:prstGeom prst="rect">
              <a:avLst/>
            </a:prstGeom>
          </p:spPr>
        </p:pic>
        <p:pic>
          <p:nvPicPr>
            <p:cNvPr id="18" name="Object 13">
              <a:extLst>
                <a:ext uri="{FF2B5EF4-FFF2-40B4-BE49-F238E27FC236}">
                  <a16:creationId xmlns:a16="http://schemas.microsoft.com/office/drawing/2014/main" id="{44C7303F-E1AC-4120-8D5C-6C0607C08B67}"/>
                </a:ext>
              </a:extLst>
            </p:cNvPr>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9" name="Object 16">
            <a:extLst>
              <a:ext uri="{FF2B5EF4-FFF2-40B4-BE49-F238E27FC236}">
                <a16:creationId xmlns:a16="http://schemas.microsoft.com/office/drawing/2014/main" id="{B5F1BB1A-A885-4F7A-AAA6-2C5E8891EA57}"/>
              </a:ext>
            </a:extLst>
          </p:cNvPr>
          <p:cNvSpPr txBox="1"/>
          <p:nvPr/>
        </p:nvSpPr>
        <p:spPr>
          <a:xfrm>
            <a:off x="4689079" y="2598213"/>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7091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en-US" altLang="ko-KR" sz="1600" kern="0" spc="-100" dirty="0">
                <a:solidFill>
                  <a:srgbClr val="60B0B6"/>
                </a:solidFill>
                <a:latin typeface="Yu Gothic" panose="020B0400000000000000" pitchFamily="34" charset="-128"/>
                <a:ea typeface="Yu Gothic" panose="020B0400000000000000" pitchFamily="34" charset="-128"/>
                <a:cs typeface="S-Core Dream 3 Light"/>
              </a:rPr>
              <a:t>LUCY</a:t>
            </a: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の紹介</a:t>
            </a:r>
            <a:endParaRPr lang="ko-KR" altLang="en-US" sz="1600" kern="0" spc="-100" dirty="0">
              <a:solidFill>
                <a:srgbClr val="60B0B6"/>
              </a:solidFill>
              <a:latin typeface="Yu Gothic" panose="020B0400000000000000" pitchFamily="34" charset="-128"/>
              <a:ea typeface="한컴 윤고딕 760"/>
              <a:cs typeface="S-Core Dream 3 Light"/>
            </a:endParaRPr>
          </a:p>
        </p:txBody>
      </p:sp>
      <p:sp>
        <p:nvSpPr>
          <p:cNvPr id="11" name="Object 11"/>
          <p:cNvSpPr txBox="1"/>
          <p:nvPr/>
        </p:nvSpPr>
        <p:spPr>
          <a:xfrm>
            <a:off x="3855330" y="4538246"/>
            <a:ext cx="4396417" cy="338554"/>
          </a:xfrm>
          <a:prstGeom prst="rect">
            <a:avLst/>
          </a:prstGeom>
          <a:noFill/>
        </p:spPr>
        <p:txBody>
          <a:bodyPr wrap="square" anchor="t">
            <a:spAutoFit/>
          </a:bodyPr>
          <a:lstStyle/>
          <a:p>
            <a:pPr lvl="0">
              <a:defRPr/>
            </a:pP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開発目的</a:t>
            </a:r>
            <a:r>
              <a:rPr lang="ko-KR" altLang="en-US" sz="1600" kern="0" spc="-100" dirty="0">
                <a:solidFill>
                  <a:srgbClr val="60B0B6"/>
                </a:solidFill>
                <a:latin typeface="Yu Gothic" panose="020B0400000000000000" pitchFamily="34" charset="-128"/>
                <a:ea typeface="한컴 윤고딕 760"/>
                <a:cs typeface="S-Core Dream 3 Light"/>
              </a:rPr>
              <a:t>  </a:t>
            </a: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a:t>
            </a:r>
            <a:r>
              <a:rPr lang="en-US" altLang="ko-KR" sz="1600" kern="0" spc="-100" dirty="0">
                <a:solidFill>
                  <a:srgbClr val="60B0B6"/>
                </a:solidFill>
                <a:latin typeface="Yu Gothic" panose="020B0400000000000000" pitchFamily="34" charset="-128"/>
                <a:ea typeface="Yu Gothic" panose="020B0400000000000000" pitchFamily="34" charset="-128"/>
                <a:cs typeface="S-Core Dream 3 Light"/>
              </a:rPr>
              <a:t> </a:t>
            </a: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期間</a:t>
            </a:r>
            <a:r>
              <a:rPr lang="ko-KR" altLang="en-US" sz="1600" kern="0" spc="-100" dirty="0">
                <a:solidFill>
                  <a:srgbClr val="60B0B6"/>
                </a:solidFill>
                <a:latin typeface="Yu Gothic" panose="020B0400000000000000" pitchFamily="34" charset="-128"/>
                <a:ea typeface="한컴 윤고딕 760"/>
                <a:cs typeface="S-Core Dream 3 Light"/>
              </a:rPr>
              <a:t>  </a:t>
            </a: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a:t>
            </a:r>
            <a:r>
              <a:rPr lang="en-US" altLang="ko-KR" sz="1600" kern="0" spc="-100" dirty="0">
                <a:solidFill>
                  <a:srgbClr val="60B0B6"/>
                </a:solidFill>
                <a:latin typeface="Yu Gothic" panose="020B0400000000000000" pitchFamily="34" charset="-128"/>
                <a:ea typeface="Yu Gothic" panose="020B0400000000000000" pitchFamily="34" charset="-128"/>
                <a:cs typeface="S-Core Dream 3 Light"/>
              </a:rPr>
              <a:t> </a:t>
            </a:r>
            <a:r>
              <a:rPr lang="ko-KR" altLang="en-US" sz="1600" kern="0" spc="-100" dirty="0">
                <a:solidFill>
                  <a:srgbClr val="60B0B6"/>
                </a:solidFill>
                <a:latin typeface="Yu Gothic" panose="020B0400000000000000" pitchFamily="34" charset="-128"/>
                <a:ea typeface="한컴 윤고딕 760"/>
                <a:cs typeface="S-Core Dream 3 Light"/>
              </a:rPr>
              <a:t>人数  </a:t>
            </a: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a:t>
            </a:r>
            <a:r>
              <a:rPr lang="ko-KR" altLang="en-US" sz="1600" kern="0" spc="-100" dirty="0">
                <a:solidFill>
                  <a:srgbClr val="60B0B6"/>
                </a:solidFill>
                <a:latin typeface="Yu Gothic" panose="020B0400000000000000" pitchFamily="34" charset="-128"/>
                <a:ea typeface="한컴 윤고딕 760"/>
                <a:cs typeface="S-Core Dream 3 Light"/>
              </a:rPr>
              <a:t> </a:t>
            </a: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主要機能</a:t>
            </a:r>
            <a:endParaRPr lang="en-US" sz="1600" dirty="0">
              <a:latin typeface="Yu Gothic" panose="020B0400000000000000" pitchFamily="34" charset="-128"/>
              <a:ea typeface="Yu Gothic" panose="020B0400000000000000" pitchFamily="34" charset="-128"/>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39016"/>
            <a:ext cx="1348219" cy="1123384"/>
          </a:xfrm>
          <a:prstGeom prst="rect">
            <a:avLst/>
          </a:prstGeom>
          <a:noFill/>
        </p:spPr>
        <p:txBody>
          <a:bodyPr wrap="square" anchor="t">
            <a:spAutoFit/>
          </a:bodyPr>
          <a:lstStyle/>
          <a:p>
            <a:pPr lvl="0" algn="ctr">
              <a:defRPr/>
            </a:pPr>
            <a:r>
              <a:rPr lang="en-US" sz="6700" kern="0" spc="-300" dirty="0">
                <a:solidFill>
                  <a:srgbClr val="FFFFFF"/>
                </a:solidFill>
                <a:latin typeface="Yu Gothic" panose="020B0400000000000000" pitchFamily="34" charset="-128"/>
                <a:ea typeface="Yu Gothic" panose="020B0400000000000000" pitchFamily="34" charset="-128"/>
                <a:cs typeface="S-Core Dream 6 Bold"/>
              </a:rPr>
              <a:t>01</a:t>
            </a:r>
            <a:endParaRPr lang="en-US" sz="6700" dirty="0">
              <a:latin typeface="Yu Gothic" panose="020B0400000000000000" pitchFamily="34" charset="-128"/>
              <a:ea typeface="Yu Gothic" panose="020B0400000000000000" pitchFamily="34" charset="-128"/>
            </a:endParaRP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grpSp>
        <p:nvGrpSpPr>
          <p:cNvPr id="20" name="그룹 1003">
            <a:extLst>
              <a:ext uri="{FF2B5EF4-FFF2-40B4-BE49-F238E27FC236}">
                <a16:creationId xmlns:a16="http://schemas.microsoft.com/office/drawing/2014/main" id="{AFE496D2-3A25-45C3-9955-1674ED728941}"/>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723FB4A0-DDDE-4629-A667-19F9EB8CCB70}"/>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00E53BE2-8143-42DC-8F03-FD213D387260}"/>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5A9997BC-1951-4D51-B070-2B1041A226FE}"/>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Yu Gothic" panose="020B0400000000000000" pitchFamily="34" charset="-128"/>
                <a:ea typeface="Yu Gothic" panose="020B0400000000000000" pitchFamily="34" charset="-128"/>
                <a:cs typeface="S-Core Dream 3 Light"/>
              </a:rPr>
              <a:t>LUCY</a:t>
            </a:r>
          </a:p>
          <a:p>
            <a:pPr lvl="0">
              <a:defRPr/>
            </a:pPr>
            <a:endParaRPr lang="en-US" sz="1100" dirty="0">
              <a:latin typeface="Yu Gothic" panose="020B0400000000000000" pitchFamily="34" charset="-128"/>
              <a:ea typeface="Yu Gothic" panose="020B0400000000000000" pitchFamily="34" charset="-128"/>
            </a:endParaRPr>
          </a:p>
        </p:txBody>
      </p:sp>
      <p:sp>
        <p:nvSpPr>
          <p:cNvPr id="25" name="Object 9">
            <a:extLst>
              <a:ext uri="{FF2B5EF4-FFF2-40B4-BE49-F238E27FC236}">
                <a16:creationId xmlns:a16="http://schemas.microsoft.com/office/drawing/2014/main" id="{49BC9866-CC8D-4F20-BB93-D3A984F87E9B}"/>
              </a:ext>
            </a:extLst>
          </p:cNvPr>
          <p:cNvSpPr txBox="1"/>
          <p:nvPr/>
        </p:nvSpPr>
        <p:spPr>
          <a:xfrm>
            <a:off x="3822105" y="2938526"/>
            <a:ext cx="1445366" cy="707886"/>
          </a:xfrm>
          <a:prstGeom prst="rect">
            <a:avLst/>
          </a:prstGeom>
          <a:noFill/>
        </p:spPr>
        <p:txBody>
          <a:bodyPr wrap="square" anchor="t">
            <a:spAutoFit/>
          </a:bodyPr>
          <a:lstStyle/>
          <a:p>
            <a:pPr lvl="0">
              <a:defRPr/>
            </a:pPr>
            <a:r>
              <a:rPr lang="ja-JP" altLang="en-US" sz="4000" b="1" kern="0" spc="-100" dirty="0">
                <a:solidFill>
                  <a:srgbClr val="60B0B6"/>
                </a:solidFill>
                <a:latin typeface="Yu Gothic" panose="020B0400000000000000" pitchFamily="34" charset="-128"/>
                <a:ea typeface="Yu Gothic" panose="020B0400000000000000" pitchFamily="34" charset="-128"/>
              </a:rPr>
              <a:t>概要</a:t>
            </a:r>
            <a:endParaRPr lang="en-US" sz="4000" b="1" dirty="0">
              <a:solidFill>
                <a:srgbClr val="60B0B6"/>
              </a:solidFill>
              <a:latin typeface="Yu Gothic" panose="020B0400000000000000" pitchFamily="34" charset="-128"/>
              <a:ea typeface="Yu Gothic" panose="020B0400000000000000"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732680" y="616739"/>
            <a:ext cx="54051" cy="5691896"/>
            <a:chOff x="2752242" y="697064"/>
            <a:chExt cx="59607" cy="6276977"/>
          </a:xfrm>
        </p:grpSpPr>
        <p:pic>
          <p:nvPicPr>
            <p:cNvPr id="3" name="Object 2"/>
            <p:cNvPicPr>
              <a:picLocks noChangeAspect="1"/>
            </p:cNvPicPr>
            <p:nvPr/>
          </p:nvPicPr>
          <p:blipFill rotWithShape="1">
            <a:blip r:embed="rId3"/>
            <a:stretch>
              <a:fillRect/>
            </a:stretch>
          </p:blipFill>
          <p:spPr>
            <a:xfrm rot="16200000">
              <a:off x="-356443" y="3805749"/>
              <a:ext cx="6276977" cy="59607"/>
            </a:xfrm>
            <a:prstGeom prst="rect">
              <a:avLst/>
            </a:prstGeom>
          </p:spPr>
        </p:pic>
      </p:grpSp>
      <p:sp>
        <p:nvSpPr>
          <p:cNvPr id="9" name="Object 9"/>
          <p:cNvSpPr txBox="1"/>
          <p:nvPr/>
        </p:nvSpPr>
        <p:spPr>
          <a:xfrm>
            <a:off x="4343400" y="1447800"/>
            <a:ext cx="4495800" cy="1154162"/>
          </a:xfrm>
          <a:prstGeom prst="rect">
            <a:avLst/>
          </a:prstGeom>
          <a:noFill/>
        </p:spPr>
        <p:txBody>
          <a:bodyPr wrap="square" anchor="t">
            <a:spAutoFit/>
          </a:bodyPr>
          <a:lstStyle/>
          <a:p>
            <a:pPr lvl="0">
              <a:defRPr/>
            </a:pPr>
            <a:r>
              <a:rPr lang="ja-JP" altLang="en-US" sz="1700" kern="0" spc="-100" dirty="0">
                <a:solidFill>
                  <a:srgbClr val="60B0B6"/>
                </a:solidFill>
                <a:latin typeface="Yu Gothic" panose="020B0400000000000000" pitchFamily="34" charset="-128"/>
                <a:ea typeface="Yu Gothic" panose="020B0400000000000000" pitchFamily="34" charset="-128"/>
                <a:cs typeface="S-Core Dream 4 Regular"/>
              </a:rPr>
              <a:t>“</a:t>
            </a:r>
            <a:r>
              <a:rPr lang="ja-JP" altLang="en-US" sz="1700" b="1" kern="0" spc="-100" dirty="0">
                <a:solidFill>
                  <a:srgbClr val="60B0B6"/>
                </a:solidFill>
                <a:latin typeface="Yu Gothic" panose="020B0400000000000000" pitchFamily="34" charset="-128"/>
                <a:ea typeface="Yu Gothic" panose="020B0400000000000000" pitchFamily="34" charset="-128"/>
                <a:cs typeface="S-Core Dream 4 Regular"/>
              </a:rPr>
              <a:t>ルーシー</a:t>
            </a:r>
            <a:r>
              <a:rPr lang="ja-JP" altLang="en-US" sz="1700" kern="0" spc="-100" dirty="0">
                <a:solidFill>
                  <a:srgbClr val="60B0B6"/>
                </a:solidFill>
                <a:latin typeface="Yu Gothic" panose="020B0400000000000000" pitchFamily="34" charset="-128"/>
                <a:ea typeface="Yu Gothic" panose="020B0400000000000000" pitchFamily="34" charset="-128"/>
                <a:cs typeface="S-Core Dream 4 Regular"/>
              </a:rPr>
              <a:t>” は会員制で運営される</a:t>
            </a:r>
            <a:endParaRPr lang="en-US" altLang="ja-JP" sz="1700" kern="0" spc="-100" dirty="0">
              <a:solidFill>
                <a:srgbClr val="60B0B6"/>
              </a:solidFill>
              <a:latin typeface="Yu Gothic" panose="020B0400000000000000" pitchFamily="34" charset="-128"/>
              <a:ea typeface="Yu Gothic" panose="020B0400000000000000" pitchFamily="34" charset="-128"/>
              <a:cs typeface="S-Core Dream 4 Regular"/>
            </a:endParaRPr>
          </a:p>
          <a:p>
            <a:pPr>
              <a:defRPr/>
            </a:pPr>
            <a:r>
              <a:rPr lang="ja-JP" altLang="en-US" sz="1700" b="1" kern="0" spc="-100" dirty="0">
                <a:solidFill>
                  <a:srgbClr val="60B0B6"/>
                </a:solidFill>
                <a:latin typeface="Yu Gothic" panose="020B0400000000000000" pitchFamily="34" charset="-128"/>
                <a:ea typeface="Yu Gothic" panose="020B0400000000000000" pitchFamily="34" charset="-128"/>
                <a:cs typeface="S-Core Dream 4 Regular"/>
              </a:rPr>
              <a:t>オンライン</a:t>
            </a:r>
            <a:r>
              <a:rPr kumimoji="0" lang="ja-JP" altLang="ko-KR" sz="1800" b="1" i="0" u="none" strike="noStrike" cap="none" normalizeH="0" baseline="0" dirty="0">
                <a:ln>
                  <a:noFill/>
                </a:ln>
                <a:solidFill>
                  <a:srgbClr val="60B0B6"/>
                </a:solidFill>
                <a:effectLst/>
                <a:latin typeface="Yu Gothic" panose="020B0400000000000000" pitchFamily="34" charset="-128"/>
                <a:ea typeface="Yu Gothic" panose="020B0400000000000000" pitchFamily="34" charset="-128"/>
              </a:rPr>
              <a:t>ファッション</a:t>
            </a:r>
            <a:r>
              <a:rPr kumimoji="0" lang="ko-KR" altLang="ko-KR" sz="400" b="0" i="0" u="none" strike="noStrike" cap="none" normalizeH="0" baseline="0" dirty="0">
                <a:ln>
                  <a:noFill/>
                </a:ln>
                <a:solidFill>
                  <a:srgbClr val="60B0B6"/>
                </a:solidFill>
                <a:effectLst/>
                <a:latin typeface="Yu Gothic" panose="020B0400000000000000" pitchFamily="34" charset="-128"/>
              </a:rPr>
              <a:t> </a:t>
            </a:r>
            <a:r>
              <a:rPr kumimoji="0" lang="ja-JP" altLang="en-US" b="0" i="0" u="none" strike="noStrike" cap="none" normalizeH="0" baseline="0" dirty="0">
                <a:ln>
                  <a:noFill/>
                </a:ln>
                <a:solidFill>
                  <a:srgbClr val="60B0B6"/>
                </a:solidFill>
                <a:effectLst/>
                <a:latin typeface="Yu Gothic" panose="020B0400000000000000" pitchFamily="34" charset="-128"/>
                <a:ea typeface="Yu Gothic" panose="020B0400000000000000" pitchFamily="34" charset="-128"/>
              </a:rPr>
              <a:t>ストアー</a:t>
            </a:r>
            <a:r>
              <a:rPr lang="ja-JP" altLang="en-US" sz="1700" kern="0" spc="-100" dirty="0">
                <a:solidFill>
                  <a:srgbClr val="60B0B6"/>
                </a:solidFill>
                <a:latin typeface="Yu Gothic" panose="020B0400000000000000" pitchFamily="34" charset="-128"/>
                <a:ea typeface="Yu Gothic" panose="020B0400000000000000" pitchFamily="34" charset="-128"/>
                <a:cs typeface="S-Core Dream 4 Regular"/>
              </a:rPr>
              <a:t>です。</a:t>
            </a:r>
            <a:endParaRPr lang="en-US" sz="1700" kern="0" spc="-100" dirty="0">
              <a:solidFill>
                <a:srgbClr val="60B0B6"/>
              </a:solidFill>
              <a:latin typeface="Yu Gothic" panose="020B0400000000000000" pitchFamily="34" charset="-128"/>
              <a:ea typeface="Yu Gothic" panose="020B0400000000000000" pitchFamily="34" charset="-128"/>
              <a:cs typeface="S-Core Dream 4 Regular"/>
            </a:endParaRPr>
          </a:p>
          <a:p>
            <a:pPr lvl="0">
              <a:defRPr/>
            </a:pPr>
            <a:r>
              <a:rPr lang="ja-JP" altLang="en-US" sz="1700" kern="0" spc="-100" dirty="0">
                <a:solidFill>
                  <a:srgbClr val="00D0FF"/>
                </a:solidFill>
                <a:latin typeface="Yu Gothic" panose="020B0400000000000000" pitchFamily="34" charset="-128"/>
                <a:ea typeface="Yu Gothic" panose="020B0400000000000000" pitchFamily="34" charset="-128"/>
                <a:cs typeface="S-Core Dream 4 Regular"/>
              </a:rPr>
              <a:t>ショッピングモールの核心機能が具現されています。</a:t>
            </a:r>
            <a:endParaRPr lang="ko-KR" altLang="en-US" sz="1700" kern="0" spc="-100" dirty="0">
              <a:solidFill>
                <a:srgbClr val="00D0FF"/>
              </a:solidFill>
              <a:latin typeface="Yu Gothic" panose="020B0400000000000000" pitchFamily="34" charset="-128"/>
              <a:ea typeface="한컴 윤고딕 760"/>
              <a:cs typeface="S-Core Dream 4 Regular"/>
            </a:endParaRPr>
          </a:p>
        </p:txBody>
      </p:sp>
      <p:grpSp>
        <p:nvGrpSpPr>
          <p:cNvPr id="1003" name="그룹 1003"/>
          <p:cNvGrpSpPr/>
          <p:nvPr/>
        </p:nvGrpSpPr>
        <p:grpSpPr>
          <a:xfrm>
            <a:off x="4334074" y="895522"/>
            <a:ext cx="494069" cy="394186"/>
            <a:chOff x="4665751" y="1441844"/>
            <a:chExt cx="544849" cy="434700"/>
          </a:xfrm>
        </p:grpSpPr>
        <p:pic>
          <p:nvPicPr>
            <p:cNvPr id="11" name="Object 10"/>
            <p:cNvPicPr>
              <a:picLocks noChangeAspect="1"/>
            </p:cNvPicPr>
            <p:nvPr/>
          </p:nvPicPr>
          <p:blipFill rotWithShape="1">
            <a:blip r:embed="rId4"/>
            <a:stretch>
              <a:fillRect/>
            </a:stretch>
          </p:blipFill>
          <p:spPr>
            <a:xfrm rot="10800000">
              <a:off x="4665751" y="1441844"/>
              <a:ext cx="544849" cy="434700"/>
            </a:xfrm>
            <a:prstGeom prst="rect">
              <a:avLst/>
            </a:prstGeom>
          </p:spPr>
        </p:pic>
      </p:grpSp>
      <p:grpSp>
        <p:nvGrpSpPr>
          <p:cNvPr id="1005" name="그룹 1005"/>
          <p:cNvGrpSpPr/>
          <p:nvPr/>
        </p:nvGrpSpPr>
        <p:grpSpPr>
          <a:xfrm>
            <a:off x="7902978" y="2501414"/>
            <a:ext cx="494069" cy="394186"/>
            <a:chOff x="8601459" y="3212786"/>
            <a:chExt cx="544849" cy="434700"/>
          </a:xfrm>
        </p:grpSpPr>
        <p:pic>
          <p:nvPicPr>
            <p:cNvPr id="17" name="Object 16"/>
            <p:cNvPicPr>
              <a:picLocks noChangeAspect="1"/>
            </p:cNvPicPr>
            <p:nvPr/>
          </p:nvPicPr>
          <p:blipFill rotWithShape="1">
            <a:blip r:embed="rId4"/>
            <a:stretch>
              <a:fillRect/>
            </a:stretch>
          </p:blipFill>
          <p:spPr>
            <a:xfrm>
              <a:off x="8601459" y="3212786"/>
              <a:ext cx="544849" cy="434700"/>
            </a:xfrm>
            <a:prstGeom prst="rect">
              <a:avLst/>
            </a:prstGeom>
          </p:spPr>
        </p:pic>
      </p:grpSp>
      <p:sp>
        <p:nvSpPr>
          <p:cNvPr id="1008" name="Object 6"/>
          <p:cNvSpPr txBox="1"/>
          <p:nvPr/>
        </p:nvSpPr>
        <p:spPr>
          <a:xfrm>
            <a:off x="997026" y="3630466"/>
            <a:ext cx="2450680"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1200" cap="none" spc="0" normalizeH="0" baseline="0" dirty="0">
                <a:solidFill>
                  <a:srgbClr val="000000"/>
                </a:solidFill>
                <a:latin typeface="Yu Gothic" panose="020B0400000000000000" pitchFamily="34" charset="-128"/>
                <a:ea typeface="Yu Gothic" panose="020B0400000000000000" pitchFamily="34" charset="-128"/>
              </a:rPr>
              <a:t>開発目的</a:t>
            </a:r>
            <a:endParaRPr kumimoji="0" lang="ko-KR" altLang="en-US" sz="1400" b="1" i="0" u="none" strike="noStrike" kern="1200" cap="none" spc="0" normalizeH="0" baseline="0" dirty="0">
              <a:solidFill>
                <a:srgbClr val="000000"/>
              </a:solidFill>
              <a:latin typeface="Yu Gothic" panose="020B0400000000000000" pitchFamily="34" charset="-128"/>
              <a:ea typeface="한컴 윤고딕 760"/>
            </a:endParaRPr>
          </a:p>
        </p:txBody>
      </p:sp>
      <p:sp>
        <p:nvSpPr>
          <p:cNvPr id="1009" name="Object 7"/>
          <p:cNvSpPr txBox="1"/>
          <p:nvPr/>
        </p:nvSpPr>
        <p:spPr>
          <a:xfrm>
            <a:off x="914400" y="3925190"/>
            <a:ext cx="2807900" cy="1354217"/>
          </a:xfrm>
          <a:prstGeom prst="rect">
            <a:avLst/>
          </a:prstGeom>
          <a:noFill/>
        </p:spPr>
        <p:txBody>
          <a:bodyPr wrap="square" anchor="t">
            <a:spAutoFit/>
          </a:bodyPr>
          <a:lstStyle/>
          <a:p>
            <a:pPr marL="222000" lvl="0" indent="-222000" algn="l">
              <a:buFontTx/>
              <a:buBlip>
                <a:blip r:embed="rId5"/>
              </a:buBlip>
              <a:defRPr/>
            </a:pPr>
            <a:r>
              <a:rPr kumimoji="0" lang="en-US" altLang="ja-JP" sz="1200" i="0" u="none" strike="noStrike" kern="0" cap="none" spc="-100" normalizeH="0" baseline="0" dirty="0">
                <a:solidFill>
                  <a:srgbClr val="292A2A"/>
                </a:solidFill>
                <a:latin typeface="Yu Gothic" panose="020B0400000000000000" pitchFamily="34" charset="-128"/>
                <a:ea typeface="Yu Gothic" panose="020B0400000000000000" pitchFamily="34" charset="-128"/>
                <a:cs typeface="Noto Sans" panose="020B0502040504020204" pitchFamily="34" charset="0"/>
              </a:rPr>
              <a:t>WEB</a:t>
            </a:r>
            <a:r>
              <a:rPr kumimoji="0" lang="ja-JP" altLang="en-US" sz="1200" i="0" u="none" strike="noStrike" kern="0" cap="none" spc="-100" normalizeH="0" baseline="0" dirty="0">
                <a:solidFill>
                  <a:srgbClr val="292A2A"/>
                </a:solidFill>
                <a:latin typeface="Yu Gothic" panose="020B0400000000000000" pitchFamily="34" charset="-128"/>
                <a:ea typeface="Yu Gothic" panose="020B0400000000000000" pitchFamily="34" charset="-128"/>
                <a:cs typeface="Noto Sans" panose="020B0502040504020204" pitchFamily="34" charset="0"/>
              </a:rPr>
              <a:t>開発能力とチームワークを向上させるために企画しました。</a:t>
            </a:r>
            <a:endParaRPr kumimoji="0" lang="en-US" altLang="ja-JP" sz="1200" i="0" u="none" strike="noStrike" kern="0" cap="none" spc="-100" normalizeH="0" baseline="0" dirty="0">
              <a:solidFill>
                <a:srgbClr val="292A2A"/>
              </a:solidFill>
              <a:latin typeface="Yu Gothic" panose="020B0400000000000000" pitchFamily="34" charset="-128"/>
              <a:ea typeface="Yu Gothic" panose="020B0400000000000000" pitchFamily="34" charset="-128"/>
              <a:cs typeface="Noto Sans" panose="020B0502040504020204" pitchFamily="34" charset="0"/>
            </a:endParaRPr>
          </a:p>
          <a:p>
            <a:pPr lvl="0" algn="l">
              <a:defRPr/>
            </a:pPr>
            <a:endParaRPr kumimoji="0" lang="en-US" altLang="ja-JP" sz="1000" i="0" u="none" strike="noStrike" kern="0" cap="none" spc="-100" normalizeH="0" baseline="0" dirty="0">
              <a:solidFill>
                <a:srgbClr val="292A2A"/>
              </a:solidFill>
              <a:latin typeface="Yu Gothic" panose="020B0400000000000000" pitchFamily="34" charset="-128"/>
              <a:ea typeface="Yu Gothic" panose="020B0400000000000000" pitchFamily="34" charset="-128"/>
              <a:cs typeface="S-Core Dream 3 Light"/>
            </a:endParaRPr>
          </a:p>
          <a:p>
            <a:pPr marL="222000" lvl="0" indent="-222000">
              <a:buBlip>
                <a:blip r:embed="rId5"/>
              </a:buBlip>
              <a:defRPr/>
            </a:pPr>
            <a:r>
              <a:rPr lang="ja-JP" altLang="en-US" sz="1200" kern="0" spc="-100" dirty="0">
                <a:latin typeface="Yu Gothic" panose="020B0400000000000000" pitchFamily="34" charset="-128"/>
                <a:ea typeface="Yu Gothic" panose="020B0400000000000000" pitchFamily="34" charset="-128"/>
                <a:cs typeface="S-Core Dream 3 Light"/>
              </a:rPr>
              <a:t>多少複雑な機能を実現させる必要のある</a:t>
            </a:r>
            <a:r>
              <a:rPr lang="en-US" altLang="ja-JP" sz="1200" kern="0" spc="-100" dirty="0">
                <a:latin typeface="Yu Gothic" panose="020B0400000000000000" pitchFamily="34" charset="-128"/>
                <a:ea typeface="Yu Gothic" panose="020B0400000000000000" pitchFamily="34" charset="-128"/>
                <a:cs typeface="S-Core Dream 3 Light"/>
              </a:rPr>
              <a:t>EC</a:t>
            </a:r>
            <a:r>
              <a:rPr lang="ja-JP" altLang="en-US" sz="1200" kern="0" spc="-100" dirty="0">
                <a:latin typeface="Yu Gothic" panose="020B0400000000000000" pitchFamily="34" charset="-128"/>
                <a:ea typeface="Yu Gothic" panose="020B0400000000000000" pitchFamily="34" charset="-128"/>
                <a:cs typeface="S-Core Dream 3 Light"/>
              </a:rPr>
              <a:t>サイトを扱うことにより、</a:t>
            </a:r>
            <a:r>
              <a:rPr lang="en-US" altLang="ja-JP" sz="1200" kern="0" spc="-100" dirty="0">
                <a:latin typeface="Yu Gothic" panose="020B0400000000000000" pitchFamily="34" charset="-128"/>
                <a:ea typeface="Yu Gothic" panose="020B0400000000000000" pitchFamily="34" charset="-128"/>
                <a:cs typeface="S-Core Dream 3 Light"/>
              </a:rPr>
              <a:t>WEB</a:t>
            </a:r>
            <a:r>
              <a:rPr lang="ja-JP" altLang="en-US" sz="1200" kern="0" spc="-100" dirty="0">
                <a:latin typeface="Yu Gothic" panose="020B0400000000000000" pitchFamily="34" charset="-128"/>
                <a:ea typeface="Yu Gothic" panose="020B0400000000000000" pitchFamily="34" charset="-128"/>
                <a:cs typeface="S-Core Dream 3 Light"/>
              </a:rPr>
              <a:t>の</a:t>
            </a:r>
            <a:r>
              <a:rPr lang="ko-KR" altLang="en-US" sz="1200" kern="0" spc="-100" dirty="0">
                <a:latin typeface="Yu Gothic" panose="020B0400000000000000" pitchFamily="34" charset="-128"/>
                <a:ea typeface="한컴 윤고딕 760"/>
                <a:cs typeface="S-Core Dream 3 Light"/>
              </a:rPr>
              <a:t>駆動原理</a:t>
            </a:r>
            <a:r>
              <a:rPr lang="ja-JP" altLang="en-US" sz="1200" kern="0" spc="-100" dirty="0">
                <a:latin typeface="Yu Gothic" panose="020B0400000000000000" pitchFamily="34" charset="-128"/>
                <a:ea typeface="Yu Gothic" panose="020B0400000000000000" pitchFamily="34" charset="-128"/>
                <a:cs typeface="S-Core Dream 3 Light"/>
              </a:rPr>
              <a:t>を理解することができ、</a:t>
            </a:r>
            <a:r>
              <a:rPr kumimoji="0" lang="ko-KR" altLang="en-US" sz="1200" u="none" strike="noStrike" kern="0" cap="none" spc="-100" normalizeH="0" baseline="0" dirty="0">
                <a:latin typeface="Yu Gothic" panose="020B0400000000000000" pitchFamily="34" charset="-128"/>
                <a:ea typeface="한컴 윤고딕 760"/>
                <a:cs typeface="S-Core Dream 3 Light"/>
              </a:rPr>
              <a:t> </a:t>
            </a:r>
            <a:r>
              <a:rPr kumimoji="0" lang="ja-JP" altLang="en-US" sz="1200" u="none" strike="noStrike" kern="0" cap="none" spc="-100" normalizeH="0" baseline="0" dirty="0">
                <a:latin typeface="Yu Gothic" panose="020B0400000000000000" pitchFamily="34" charset="-128"/>
                <a:ea typeface="Yu Gothic" panose="020B0400000000000000" pitchFamily="34" charset="-128"/>
                <a:cs typeface="S-Core Dream 3 Light"/>
              </a:rPr>
              <a:t>実務</a:t>
            </a:r>
            <a:r>
              <a:rPr lang="ja-JP" altLang="en-US" sz="1200" kern="0" spc="-100" dirty="0">
                <a:latin typeface="Yu Gothic" panose="020B0400000000000000" pitchFamily="34" charset="-128"/>
                <a:ea typeface="Yu Gothic" panose="020B0400000000000000" pitchFamily="34" charset="-128"/>
                <a:cs typeface="S-Core Dream 3 Light"/>
              </a:rPr>
              <a:t>に役立つ</a:t>
            </a:r>
            <a:r>
              <a:rPr kumimoji="0" lang="ja-JP" altLang="en-US" sz="1200" u="none" strike="noStrike" kern="0" cap="none" spc="-100" normalizeH="0" baseline="0" dirty="0">
                <a:latin typeface="Yu Gothic" panose="020B0400000000000000" pitchFamily="34" charset="-128"/>
                <a:ea typeface="Yu Gothic" panose="020B0400000000000000" pitchFamily="34" charset="-128"/>
                <a:cs typeface="S-Core Dream 3 Light"/>
              </a:rPr>
              <a:t>と思い制作しました。</a:t>
            </a:r>
            <a:endParaRPr kumimoji="0" lang="ko-KR" altLang="en-US" sz="1200" u="none" strike="noStrike" kern="0" cap="none" spc="-100" normalizeH="0" baseline="0" dirty="0">
              <a:latin typeface="Yu Gothic" panose="020B0400000000000000" pitchFamily="34" charset="-128"/>
              <a:ea typeface="한컴 윤고딕 760"/>
              <a:cs typeface="S-Core Dream 3 Light"/>
            </a:endParaRPr>
          </a:p>
        </p:txBody>
      </p:sp>
      <p:sp>
        <p:nvSpPr>
          <p:cNvPr id="1010" name="Object 8"/>
          <p:cNvSpPr txBox="1"/>
          <p:nvPr/>
        </p:nvSpPr>
        <p:spPr>
          <a:xfrm>
            <a:off x="1015526" y="5370307"/>
            <a:ext cx="2573199"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400" b="1" kern="0" spc="-100" dirty="0">
                <a:solidFill>
                  <a:srgbClr val="292A2A"/>
                </a:solidFill>
                <a:latin typeface="Yu Gothic" panose="020B0400000000000000" pitchFamily="34" charset="-128"/>
                <a:ea typeface="Yu Gothic" panose="020B0400000000000000" pitchFamily="34" charset="-128"/>
                <a:cs typeface="S-Core Dream 5 Medium"/>
              </a:rPr>
              <a:t>開発期間</a:t>
            </a:r>
            <a:endParaRPr kumimoji="0" lang="ko-KR" altLang="en-US" sz="1400" b="1" i="0" u="none" strike="noStrike" kern="0" cap="none" spc="-100" normalizeH="0" baseline="0" dirty="0">
              <a:solidFill>
                <a:srgbClr val="292A2A"/>
              </a:solidFill>
              <a:latin typeface="Yu Gothic" panose="020B0400000000000000" pitchFamily="34" charset="-128"/>
              <a:ea typeface="한컴 윤고딕 760"/>
              <a:cs typeface="S-Core Dream 5 Medium"/>
            </a:endParaRPr>
          </a:p>
        </p:txBody>
      </p:sp>
      <p:sp>
        <p:nvSpPr>
          <p:cNvPr id="1011" name="Object 9"/>
          <p:cNvSpPr txBox="1"/>
          <p:nvPr/>
        </p:nvSpPr>
        <p:spPr>
          <a:xfrm>
            <a:off x="1070398" y="5665911"/>
            <a:ext cx="1313950"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0" i="0" u="none" strike="noStrike" kern="0" cap="none" spc="-100" normalizeH="0" baseline="0" dirty="0">
                <a:solidFill>
                  <a:srgbClr val="292A2A"/>
                </a:solidFill>
                <a:latin typeface="Yu Gothic" panose="020B0400000000000000" pitchFamily="34" charset="-128"/>
                <a:ea typeface="Yu Gothic" panose="020B0400000000000000" pitchFamily="34" charset="-128"/>
                <a:cs typeface="S-Core Dream 3 Light"/>
              </a:rPr>
              <a:t>一ヶ月間</a:t>
            </a:r>
            <a:endParaRPr kumimoji="0" lang="en-US" sz="1200" b="0" i="0" u="none" strike="noStrike" kern="1200" cap="none" spc="0" normalizeH="0" baseline="0" dirty="0">
              <a:solidFill>
                <a:srgbClr val="000000"/>
              </a:solidFill>
              <a:latin typeface="Yu Gothic" panose="020B0400000000000000" pitchFamily="34" charset="-128"/>
              <a:ea typeface="Yu Gothic" panose="020B0400000000000000" pitchFamily="34" charset="-128"/>
            </a:endParaRPr>
          </a:p>
        </p:txBody>
      </p:sp>
      <p:sp>
        <p:nvSpPr>
          <p:cNvPr id="1012" name="Object 10"/>
          <p:cNvSpPr txBox="1"/>
          <p:nvPr/>
        </p:nvSpPr>
        <p:spPr>
          <a:xfrm>
            <a:off x="999363" y="6177036"/>
            <a:ext cx="2285276"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292A2A"/>
                </a:solidFill>
                <a:latin typeface="Yu Gothic" panose="020B0400000000000000" pitchFamily="34" charset="-128"/>
                <a:ea typeface="Yu Gothic" panose="020B0400000000000000" pitchFamily="34" charset="-128"/>
                <a:cs typeface="S-Core Dream 5 Medium"/>
              </a:rPr>
              <a:t>人数</a:t>
            </a:r>
            <a:endParaRPr kumimoji="0" lang="ko-KR" altLang="en-US" sz="1400" b="1" i="0" u="none" strike="noStrike" kern="0" cap="none" spc="-100" normalizeH="0" baseline="0" dirty="0">
              <a:solidFill>
                <a:srgbClr val="292A2A"/>
              </a:solidFill>
              <a:latin typeface="Yu Gothic" panose="020B0400000000000000" pitchFamily="34" charset="-128"/>
              <a:ea typeface="한컴 윤고딕 760"/>
              <a:cs typeface="S-Core Dream 5 Medium"/>
            </a:endParaRPr>
          </a:p>
        </p:txBody>
      </p:sp>
      <p:sp>
        <p:nvSpPr>
          <p:cNvPr id="1013" name="Object 11"/>
          <p:cNvSpPr txBox="1"/>
          <p:nvPr/>
        </p:nvSpPr>
        <p:spPr>
          <a:xfrm>
            <a:off x="1078288" y="6504801"/>
            <a:ext cx="1091333"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200" b="0" i="0" u="none" strike="noStrike" kern="0" cap="none" spc="-100" normalizeH="0" baseline="0" dirty="0">
                <a:solidFill>
                  <a:srgbClr val="292A2A"/>
                </a:solidFill>
                <a:latin typeface="Yu Gothic" panose="020B0400000000000000" pitchFamily="34" charset="-128"/>
                <a:ea typeface="Yu Gothic" panose="020B0400000000000000" pitchFamily="34" charset="-128"/>
                <a:cs typeface="S-Core Dream 3 Light"/>
              </a:rPr>
              <a:t>2</a:t>
            </a:r>
            <a:r>
              <a:rPr kumimoji="0" lang="ko-KR" altLang="en-US" sz="1200" b="0" i="0" u="none" strike="noStrike" kern="0" cap="none" spc="-100" normalizeH="0" baseline="0" dirty="0">
                <a:solidFill>
                  <a:srgbClr val="292A2A"/>
                </a:solidFill>
                <a:latin typeface="Yu Gothic" panose="020B0400000000000000" pitchFamily="34" charset="-128"/>
                <a:ea typeface="한컴 윤고딕 760"/>
                <a:cs typeface="S-Core Dream 3 Light"/>
              </a:rPr>
              <a:t>人</a:t>
            </a:r>
          </a:p>
        </p:txBody>
      </p:sp>
      <p:grpSp>
        <p:nvGrpSpPr>
          <p:cNvPr id="1017" name="그룹 1002"/>
          <p:cNvGrpSpPr/>
          <p:nvPr/>
        </p:nvGrpSpPr>
        <p:grpSpPr>
          <a:xfrm>
            <a:off x="761303" y="3690943"/>
            <a:ext cx="214330" cy="214330"/>
            <a:chOff x="3729392" y="3163635"/>
            <a:chExt cx="236359" cy="236359"/>
          </a:xfrm>
        </p:grpSpPr>
        <p:pic>
          <p:nvPicPr>
            <p:cNvPr id="1018" name="Object 13"/>
            <p:cNvPicPr>
              <a:picLocks noChangeAspect="1"/>
            </p:cNvPicPr>
            <p:nvPr/>
          </p:nvPicPr>
          <p:blipFill rotWithShape="1">
            <a:blip r:embed="rId6"/>
            <a:stretch>
              <a:fillRect/>
            </a:stretch>
          </p:blipFill>
          <p:spPr>
            <a:xfrm>
              <a:off x="3626640" y="3060883"/>
              <a:ext cx="472718" cy="472718"/>
            </a:xfrm>
            <a:prstGeom prst="rect">
              <a:avLst/>
            </a:prstGeom>
          </p:spPr>
        </p:pic>
        <p:pic>
          <p:nvPicPr>
            <p:cNvPr id="1019" name="Object 14"/>
            <p:cNvPicPr>
              <a:picLocks noChangeAspect="1"/>
            </p:cNvPicPr>
            <p:nvPr/>
          </p:nvPicPr>
          <p:blipFill rotWithShape="1">
            <a:blip r:embed="rId7"/>
            <a:stretch>
              <a:fillRect/>
            </a:stretch>
          </p:blipFill>
          <p:spPr>
            <a:xfrm>
              <a:off x="3729392" y="3163635"/>
              <a:ext cx="236359" cy="236359"/>
            </a:xfrm>
            <a:prstGeom prst="rect">
              <a:avLst/>
            </a:prstGeom>
          </p:spPr>
        </p:pic>
      </p:grpSp>
      <p:grpSp>
        <p:nvGrpSpPr>
          <p:cNvPr id="1020" name="그룹 1003"/>
          <p:cNvGrpSpPr/>
          <p:nvPr/>
        </p:nvGrpSpPr>
        <p:grpSpPr>
          <a:xfrm>
            <a:off x="760142" y="5399333"/>
            <a:ext cx="211945" cy="211945"/>
            <a:chOff x="3729392" y="4119993"/>
            <a:chExt cx="233729" cy="233729"/>
          </a:xfrm>
        </p:grpSpPr>
        <p:pic>
          <p:nvPicPr>
            <p:cNvPr id="1021" name="Object 17"/>
            <p:cNvPicPr>
              <a:picLocks noChangeAspect="1"/>
            </p:cNvPicPr>
            <p:nvPr/>
          </p:nvPicPr>
          <p:blipFill rotWithShape="1">
            <a:blip r:embed="rId8"/>
            <a:stretch>
              <a:fillRect/>
            </a:stretch>
          </p:blipFill>
          <p:spPr>
            <a:xfrm>
              <a:off x="3627783" y="4018384"/>
              <a:ext cx="467458" cy="467458"/>
            </a:xfrm>
            <a:prstGeom prst="rect">
              <a:avLst/>
            </a:prstGeom>
          </p:spPr>
        </p:pic>
        <p:pic>
          <p:nvPicPr>
            <p:cNvPr id="1022" name="Object 18"/>
            <p:cNvPicPr>
              <a:picLocks noChangeAspect="1"/>
            </p:cNvPicPr>
            <p:nvPr/>
          </p:nvPicPr>
          <p:blipFill rotWithShape="1">
            <a:blip r:embed="rId9"/>
            <a:stretch>
              <a:fillRect/>
            </a:stretch>
          </p:blipFill>
          <p:spPr>
            <a:xfrm>
              <a:off x="3729392" y="4119993"/>
              <a:ext cx="233729" cy="233729"/>
            </a:xfrm>
            <a:prstGeom prst="rect">
              <a:avLst/>
            </a:prstGeom>
          </p:spPr>
        </p:pic>
      </p:grpSp>
      <p:grpSp>
        <p:nvGrpSpPr>
          <p:cNvPr id="1023" name="그룹 1004"/>
          <p:cNvGrpSpPr/>
          <p:nvPr/>
        </p:nvGrpSpPr>
        <p:grpSpPr>
          <a:xfrm>
            <a:off x="759374" y="6234414"/>
            <a:ext cx="211945" cy="211945"/>
            <a:chOff x="3729392" y="5166538"/>
            <a:chExt cx="233729" cy="233729"/>
          </a:xfrm>
        </p:grpSpPr>
        <p:pic>
          <p:nvPicPr>
            <p:cNvPr id="1024" name="Object 21"/>
            <p:cNvPicPr>
              <a:picLocks noChangeAspect="1"/>
            </p:cNvPicPr>
            <p:nvPr/>
          </p:nvPicPr>
          <p:blipFill rotWithShape="1">
            <a:blip r:embed="rId8"/>
            <a:stretch>
              <a:fillRect/>
            </a:stretch>
          </p:blipFill>
          <p:spPr>
            <a:xfrm>
              <a:off x="3627783" y="5064929"/>
              <a:ext cx="467458" cy="467458"/>
            </a:xfrm>
            <a:prstGeom prst="rect">
              <a:avLst/>
            </a:prstGeom>
          </p:spPr>
        </p:pic>
        <p:pic>
          <p:nvPicPr>
            <p:cNvPr id="1025" name="Object 22"/>
            <p:cNvPicPr>
              <a:picLocks noChangeAspect="1"/>
            </p:cNvPicPr>
            <p:nvPr/>
          </p:nvPicPr>
          <p:blipFill rotWithShape="1">
            <a:blip r:embed="rId10"/>
            <a:stretch>
              <a:fillRect/>
            </a:stretch>
          </p:blipFill>
          <p:spPr>
            <a:xfrm>
              <a:off x="3729392" y="5166538"/>
              <a:ext cx="233729" cy="233729"/>
            </a:xfrm>
            <a:prstGeom prst="rect">
              <a:avLst/>
            </a:prstGeom>
          </p:spPr>
        </p:pic>
      </p:grpSp>
      <p:sp>
        <p:nvSpPr>
          <p:cNvPr id="1026" name="Object 25"/>
          <p:cNvSpPr txBox="1"/>
          <p:nvPr/>
        </p:nvSpPr>
        <p:spPr>
          <a:xfrm>
            <a:off x="709000" y="3654748"/>
            <a:ext cx="313819" cy="2647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1</a:t>
            </a:r>
          </a:p>
        </p:txBody>
      </p:sp>
      <p:sp>
        <p:nvSpPr>
          <p:cNvPr id="1027" name="Object 26"/>
          <p:cNvSpPr txBox="1"/>
          <p:nvPr/>
        </p:nvSpPr>
        <p:spPr>
          <a:xfrm>
            <a:off x="707839" y="5370307"/>
            <a:ext cx="313819" cy="26525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2</a:t>
            </a:r>
          </a:p>
        </p:txBody>
      </p:sp>
      <p:sp>
        <p:nvSpPr>
          <p:cNvPr id="1028" name="Object 27"/>
          <p:cNvSpPr txBox="1"/>
          <p:nvPr/>
        </p:nvSpPr>
        <p:spPr>
          <a:xfrm>
            <a:off x="707071" y="6207120"/>
            <a:ext cx="313819" cy="268460"/>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200" b="1" i="0" u="none" strike="noStrike" kern="1200" cap="none" spc="0" normalizeH="0" baseline="0" dirty="0">
                <a:solidFill>
                  <a:srgbClr val="FFFFFF"/>
                </a:solidFill>
                <a:latin typeface="한컴 윤고딕 760"/>
                <a:ea typeface="한컴 윤고딕 760"/>
                <a:cs typeface="S-Core Dream 5 Medium"/>
              </a:rPr>
              <a:t>3</a:t>
            </a:r>
          </a:p>
        </p:txBody>
      </p:sp>
      <p:sp>
        <p:nvSpPr>
          <p:cNvPr id="1083" name="Object 85"/>
          <p:cNvSpPr txBox="1"/>
          <p:nvPr/>
        </p:nvSpPr>
        <p:spPr>
          <a:xfrm>
            <a:off x="5410200" y="6417924"/>
            <a:ext cx="914400" cy="253916"/>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カート</a:t>
            </a:r>
            <a:r>
              <a:rPr kumimoji="0" lang="ko-KR" altLang="en-US" sz="1000" b="0" i="0" u="none" strike="noStrike" kern="1200" cap="none" spc="0" normalizeH="0" baseline="0" dirty="0">
                <a:solidFill>
                  <a:srgbClr val="292A2A"/>
                </a:solidFill>
                <a:latin typeface="Yu Gothic" panose="020B0400000000000000" pitchFamily="34" charset="-128"/>
                <a:ea typeface="한컴 윤고딕 760"/>
                <a:cs typeface="S-Core Dream 4 Regular"/>
              </a:rPr>
              <a:t> </a:t>
            </a:r>
          </a:p>
        </p:txBody>
      </p:sp>
      <p:grpSp>
        <p:nvGrpSpPr>
          <p:cNvPr id="1105" name="그룹 1104"/>
          <p:cNvGrpSpPr/>
          <p:nvPr/>
        </p:nvGrpSpPr>
        <p:grpSpPr>
          <a:xfrm>
            <a:off x="3733799" y="2753404"/>
            <a:ext cx="5181601" cy="3952197"/>
            <a:chOff x="3814172" y="2755382"/>
            <a:chExt cx="5465343" cy="4168617"/>
          </a:xfrm>
        </p:grpSpPr>
        <p:grpSp>
          <p:nvGrpSpPr>
            <p:cNvPr id="1029" name="그룹 1003"/>
            <p:cNvGrpSpPr/>
            <p:nvPr/>
          </p:nvGrpSpPr>
          <p:grpSpPr>
            <a:xfrm>
              <a:off x="4757473" y="3254038"/>
              <a:ext cx="3156425" cy="3156425"/>
              <a:chOff x="4478305" y="1983563"/>
              <a:chExt cx="3480836" cy="3480836"/>
            </a:xfrm>
          </p:grpSpPr>
          <p:pic>
            <p:nvPicPr>
              <p:cNvPr id="1030" name="Object 11"/>
              <p:cNvPicPr>
                <a:picLocks noChangeAspect="1"/>
              </p:cNvPicPr>
              <p:nvPr/>
            </p:nvPicPr>
            <p:blipFill rotWithShape="1">
              <a:blip r:embed="rId11"/>
              <a:stretch>
                <a:fillRect/>
              </a:stretch>
            </p:blipFill>
            <p:spPr>
              <a:xfrm>
                <a:off x="4478305" y="1983563"/>
                <a:ext cx="3480836" cy="3480836"/>
              </a:xfrm>
              <a:prstGeom prst="rect">
                <a:avLst/>
              </a:prstGeom>
            </p:spPr>
          </p:pic>
        </p:grpSp>
        <p:grpSp>
          <p:nvGrpSpPr>
            <p:cNvPr id="1031" name="그룹 1004"/>
            <p:cNvGrpSpPr/>
            <p:nvPr/>
          </p:nvGrpSpPr>
          <p:grpSpPr>
            <a:xfrm>
              <a:off x="5391217" y="3893463"/>
              <a:ext cx="1888940" cy="1888938"/>
              <a:chOff x="5177174" y="2688703"/>
              <a:chExt cx="2083081" cy="2083081"/>
            </a:xfrm>
          </p:grpSpPr>
          <p:grpSp>
            <p:nvGrpSpPr>
              <p:cNvPr id="1032" name="그룹 1005"/>
              <p:cNvGrpSpPr/>
              <p:nvPr/>
            </p:nvGrpSpPr>
            <p:grpSpPr>
              <a:xfrm>
                <a:off x="5215275" y="2731087"/>
                <a:ext cx="2006876" cy="2006876"/>
                <a:chOff x="5215285" y="2731091"/>
                <a:chExt cx="2006877" cy="2006877"/>
              </a:xfrm>
            </p:grpSpPr>
            <p:pic>
              <p:nvPicPr>
                <p:cNvPr id="1033" name="Object 15"/>
                <p:cNvPicPr>
                  <a:picLocks noChangeAspect="1"/>
                </p:cNvPicPr>
                <p:nvPr/>
              </p:nvPicPr>
              <p:blipFill rotWithShape="1">
                <a:blip r:embed="rId12"/>
                <a:stretch>
                  <a:fillRect/>
                </a:stretch>
              </p:blipFill>
              <p:spPr>
                <a:xfrm>
                  <a:off x="5215285" y="2731091"/>
                  <a:ext cx="2006877" cy="2006877"/>
                </a:xfrm>
                <a:prstGeom prst="rect">
                  <a:avLst/>
                </a:prstGeom>
              </p:spPr>
            </p:pic>
          </p:grpSp>
          <p:grpSp>
            <p:nvGrpSpPr>
              <p:cNvPr id="1034" name="그룹 1006"/>
              <p:cNvGrpSpPr/>
              <p:nvPr/>
            </p:nvGrpSpPr>
            <p:grpSpPr>
              <a:xfrm>
                <a:off x="6176331" y="2688703"/>
                <a:ext cx="84764" cy="84764"/>
                <a:chOff x="6176341" y="2688709"/>
                <a:chExt cx="84764" cy="84764"/>
              </a:xfrm>
            </p:grpSpPr>
            <p:pic>
              <p:nvPicPr>
                <p:cNvPr id="1035" name="Object 18"/>
                <p:cNvPicPr>
                  <a:picLocks noChangeAspect="1"/>
                </p:cNvPicPr>
                <p:nvPr/>
              </p:nvPicPr>
              <p:blipFill rotWithShape="1">
                <a:blip r:embed="rId13"/>
                <a:stretch>
                  <a:fillRect/>
                </a:stretch>
              </p:blipFill>
              <p:spPr>
                <a:xfrm>
                  <a:off x="6176341" y="2688709"/>
                  <a:ext cx="84764" cy="84764"/>
                </a:xfrm>
                <a:prstGeom prst="rect">
                  <a:avLst/>
                </a:prstGeom>
              </p:spPr>
            </p:pic>
          </p:grpSp>
          <p:grpSp>
            <p:nvGrpSpPr>
              <p:cNvPr id="1036" name="그룹 1007"/>
              <p:cNvGrpSpPr/>
              <p:nvPr/>
            </p:nvGrpSpPr>
            <p:grpSpPr>
              <a:xfrm>
                <a:off x="6176331" y="4687020"/>
                <a:ext cx="84764" cy="84764"/>
                <a:chOff x="6176341" y="4687021"/>
                <a:chExt cx="84764" cy="84764"/>
              </a:xfrm>
            </p:grpSpPr>
            <p:pic>
              <p:nvPicPr>
                <p:cNvPr id="1037" name="Object 21"/>
                <p:cNvPicPr>
                  <a:picLocks noChangeAspect="1"/>
                </p:cNvPicPr>
                <p:nvPr/>
              </p:nvPicPr>
              <p:blipFill rotWithShape="1">
                <a:blip r:embed="rId13"/>
                <a:stretch>
                  <a:fillRect/>
                </a:stretch>
              </p:blipFill>
              <p:spPr>
                <a:xfrm>
                  <a:off x="6176341" y="4687021"/>
                  <a:ext cx="84764" cy="84764"/>
                </a:xfrm>
                <a:prstGeom prst="rect">
                  <a:avLst/>
                </a:prstGeom>
              </p:spPr>
            </p:pic>
          </p:grpSp>
          <p:grpSp>
            <p:nvGrpSpPr>
              <p:cNvPr id="1038" name="그룹 1008"/>
              <p:cNvGrpSpPr/>
              <p:nvPr/>
            </p:nvGrpSpPr>
            <p:grpSpPr>
              <a:xfrm>
                <a:off x="7175491" y="3704269"/>
                <a:ext cx="84764" cy="84764"/>
                <a:chOff x="7175497" y="3704274"/>
                <a:chExt cx="84764" cy="84764"/>
              </a:xfrm>
            </p:grpSpPr>
            <p:pic>
              <p:nvPicPr>
                <p:cNvPr id="1039" name="Object 24"/>
                <p:cNvPicPr>
                  <a:picLocks noChangeAspect="1"/>
                </p:cNvPicPr>
                <p:nvPr/>
              </p:nvPicPr>
              <p:blipFill rotWithShape="1">
                <a:blip r:embed="rId13"/>
                <a:stretch>
                  <a:fillRect/>
                </a:stretch>
              </p:blipFill>
              <p:spPr>
                <a:xfrm rot="5400000">
                  <a:off x="7175497" y="3704274"/>
                  <a:ext cx="84764" cy="84764"/>
                </a:xfrm>
                <a:prstGeom prst="rect">
                  <a:avLst/>
                </a:prstGeom>
              </p:spPr>
            </p:pic>
          </p:grpSp>
          <p:grpSp>
            <p:nvGrpSpPr>
              <p:cNvPr id="1040" name="그룹 1009"/>
              <p:cNvGrpSpPr/>
              <p:nvPr/>
            </p:nvGrpSpPr>
            <p:grpSpPr>
              <a:xfrm>
                <a:off x="5177174" y="3704269"/>
                <a:ext cx="84764" cy="84764"/>
                <a:chOff x="5177185" y="3704274"/>
                <a:chExt cx="84764" cy="84764"/>
              </a:xfrm>
            </p:grpSpPr>
            <p:pic>
              <p:nvPicPr>
                <p:cNvPr id="1041" name="Object 27"/>
                <p:cNvPicPr>
                  <a:picLocks noChangeAspect="1"/>
                </p:cNvPicPr>
                <p:nvPr/>
              </p:nvPicPr>
              <p:blipFill rotWithShape="1">
                <a:blip r:embed="rId13"/>
                <a:stretch>
                  <a:fillRect/>
                </a:stretch>
              </p:blipFill>
              <p:spPr>
                <a:xfrm rot="5400000">
                  <a:off x="5177185" y="3704274"/>
                  <a:ext cx="84764" cy="84764"/>
                </a:xfrm>
                <a:prstGeom prst="rect">
                  <a:avLst/>
                </a:prstGeom>
              </p:spPr>
            </p:pic>
          </p:grpSp>
          <p:grpSp>
            <p:nvGrpSpPr>
              <p:cNvPr id="1042" name="그룹 1010"/>
              <p:cNvGrpSpPr/>
              <p:nvPr/>
            </p:nvGrpSpPr>
            <p:grpSpPr>
              <a:xfrm>
                <a:off x="6882845" y="4398657"/>
                <a:ext cx="84764" cy="84764"/>
                <a:chOff x="6882851" y="4398658"/>
                <a:chExt cx="84764" cy="84764"/>
              </a:xfrm>
            </p:grpSpPr>
            <p:pic>
              <p:nvPicPr>
                <p:cNvPr id="1043" name="Object 30"/>
                <p:cNvPicPr>
                  <a:picLocks noChangeAspect="1"/>
                </p:cNvPicPr>
                <p:nvPr/>
              </p:nvPicPr>
              <p:blipFill rotWithShape="1">
                <a:blip r:embed="rId13"/>
                <a:stretch>
                  <a:fillRect/>
                </a:stretch>
              </p:blipFill>
              <p:spPr>
                <a:xfrm rot="8100000">
                  <a:off x="6882851" y="4398658"/>
                  <a:ext cx="84764" cy="84764"/>
                </a:xfrm>
                <a:prstGeom prst="rect">
                  <a:avLst/>
                </a:prstGeom>
              </p:spPr>
            </p:pic>
          </p:grpSp>
          <p:grpSp>
            <p:nvGrpSpPr>
              <p:cNvPr id="1044" name="그룹 1011"/>
              <p:cNvGrpSpPr/>
              <p:nvPr/>
            </p:nvGrpSpPr>
            <p:grpSpPr>
              <a:xfrm>
                <a:off x="5503486" y="2946133"/>
                <a:ext cx="84764" cy="84764"/>
                <a:chOff x="5503496" y="2946139"/>
                <a:chExt cx="84764" cy="84764"/>
              </a:xfrm>
            </p:grpSpPr>
            <p:pic>
              <p:nvPicPr>
                <p:cNvPr id="1045" name="Object 33"/>
                <p:cNvPicPr>
                  <a:picLocks noChangeAspect="1"/>
                </p:cNvPicPr>
                <p:nvPr/>
              </p:nvPicPr>
              <p:blipFill rotWithShape="1">
                <a:blip r:embed="rId13"/>
                <a:stretch>
                  <a:fillRect/>
                </a:stretch>
              </p:blipFill>
              <p:spPr>
                <a:xfrm rot="8100000">
                  <a:off x="5503496" y="2946139"/>
                  <a:ext cx="84764" cy="84764"/>
                </a:xfrm>
                <a:prstGeom prst="rect">
                  <a:avLst/>
                </a:prstGeom>
              </p:spPr>
            </p:pic>
          </p:grpSp>
          <p:grpSp>
            <p:nvGrpSpPr>
              <p:cNvPr id="1046" name="그룹 1012"/>
              <p:cNvGrpSpPr/>
              <p:nvPr/>
            </p:nvGrpSpPr>
            <p:grpSpPr>
              <a:xfrm>
                <a:off x="5499800" y="4432914"/>
                <a:ext cx="84764" cy="84764"/>
                <a:chOff x="5499809" y="4432919"/>
                <a:chExt cx="84764" cy="84764"/>
              </a:xfrm>
            </p:grpSpPr>
            <p:pic>
              <p:nvPicPr>
                <p:cNvPr id="1047" name="Object 36"/>
                <p:cNvPicPr>
                  <a:picLocks noChangeAspect="1"/>
                </p:cNvPicPr>
                <p:nvPr/>
              </p:nvPicPr>
              <p:blipFill rotWithShape="1">
                <a:blip r:embed="rId13"/>
                <a:stretch>
                  <a:fillRect/>
                </a:stretch>
              </p:blipFill>
              <p:spPr>
                <a:xfrm rot="13500000">
                  <a:off x="5499809" y="4432919"/>
                  <a:ext cx="84764" cy="84764"/>
                </a:xfrm>
                <a:prstGeom prst="rect">
                  <a:avLst/>
                </a:prstGeom>
              </p:spPr>
            </p:pic>
          </p:grpSp>
          <p:grpSp>
            <p:nvGrpSpPr>
              <p:cNvPr id="1048" name="그룹 1013"/>
              <p:cNvGrpSpPr/>
              <p:nvPr/>
            </p:nvGrpSpPr>
            <p:grpSpPr>
              <a:xfrm>
                <a:off x="6912821" y="3019894"/>
                <a:ext cx="84764" cy="84764"/>
                <a:chOff x="6912829" y="3019899"/>
                <a:chExt cx="84764" cy="84764"/>
              </a:xfrm>
            </p:grpSpPr>
            <p:pic>
              <p:nvPicPr>
                <p:cNvPr id="1049" name="Object 39"/>
                <p:cNvPicPr>
                  <a:picLocks noChangeAspect="1"/>
                </p:cNvPicPr>
                <p:nvPr/>
              </p:nvPicPr>
              <p:blipFill rotWithShape="1">
                <a:blip r:embed="rId13"/>
                <a:stretch>
                  <a:fillRect/>
                </a:stretch>
              </p:blipFill>
              <p:spPr>
                <a:xfrm rot="13500000">
                  <a:off x="6912829" y="3019899"/>
                  <a:ext cx="84764" cy="84764"/>
                </a:xfrm>
                <a:prstGeom prst="rect">
                  <a:avLst/>
                </a:prstGeom>
              </p:spPr>
            </p:pic>
          </p:grpSp>
        </p:grpSp>
        <p:grpSp>
          <p:nvGrpSpPr>
            <p:cNvPr id="1050" name="그룹 1014"/>
            <p:cNvGrpSpPr/>
            <p:nvPr/>
          </p:nvGrpSpPr>
          <p:grpSpPr>
            <a:xfrm>
              <a:off x="5086742" y="3578571"/>
              <a:ext cx="2564977" cy="2564977"/>
              <a:chOff x="4841408" y="2341454"/>
              <a:chExt cx="2828601" cy="2828601"/>
            </a:xfrm>
          </p:grpSpPr>
          <p:pic>
            <p:nvPicPr>
              <p:cNvPr id="1051" name="Object 43"/>
              <p:cNvPicPr>
                <a:picLocks noChangeAspect="1"/>
              </p:cNvPicPr>
              <p:nvPr/>
            </p:nvPicPr>
            <p:blipFill rotWithShape="1">
              <a:blip r:embed="rId14"/>
              <a:stretch>
                <a:fillRect/>
              </a:stretch>
            </p:blipFill>
            <p:spPr>
              <a:xfrm>
                <a:off x="4841408" y="2341454"/>
                <a:ext cx="2828601" cy="2828601"/>
              </a:xfrm>
              <a:prstGeom prst="rect">
                <a:avLst/>
              </a:prstGeom>
            </p:spPr>
          </p:pic>
          <p:pic>
            <p:nvPicPr>
              <p:cNvPr id="1052" name="Object 44"/>
              <p:cNvPicPr>
                <a:picLocks noChangeAspect="1"/>
              </p:cNvPicPr>
              <p:nvPr/>
            </p:nvPicPr>
            <p:blipFill rotWithShape="1">
              <a:blip r:embed="rId15"/>
              <a:stretch>
                <a:fillRect/>
              </a:stretch>
            </p:blipFill>
            <p:spPr>
              <a:xfrm>
                <a:off x="5516732" y="3018926"/>
                <a:ext cx="1414301" cy="1414301"/>
              </a:xfrm>
              <a:prstGeom prst="rect">
                <a:avLst/>
              </a:prstGeom>
            </p:spPr>
          </p:pic>
        </p:grpSp>
        <p:sp>
          <p:nvSpPr>
            <p:cNvPr id="1054" name="Object 48"/>
            <p:cNvSpPr txBox="1"/>
            <p:nvPr/>
          </p:nvSpPr>
          <p:spPr>
            <a:xfrm>
              <a:off x="5618303" y="4673562"/>
              <a:ext cx="1392095" cy="324631"/>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FFFFFF"/>
                  </a:solidFill>
                  <a:latin typeface="한컴 윤고딕 760"/>
                  <a:ea typeface="한컴 윤고딕 760"/>
                  <a:cs typeface="S-Core Dream 5 Medium"/>
                </a:rPr>
                <a:t>4.</a:t>
              </a:r>
              <a:r>
                <a:rPr kumimoji="0" lang="ko-KR" altLang="en-US" sz="1400" b="1" i="0" u="none" strike="noStrike" kern="0" cap="none" spc="-100" normalizeH="0" baseline="0" dirty="0">
                  <a:solidFill>
                    <a:srgbClr val="FFFFFF"/>
                  </a:solidFill>
                  <a:latin typeface="한컴 윤고딕 760"/>
                  <a:ea typeface="한컴 윤고딕 760"/>
                  <a:cs typeface="S-Core Dream 5 Medium"/>
                </a:rPr>
                <a:t> </a:t>
              </a:r>
              <a:r>
                <a:rPr kumimoji="0" lang="ja-JP" altLang="en-US" sz="1400" b="1" i="0" u="none" strike="noStrike" kern="0" cap="none" spc="-100" normalizeH="0" baseline="0" dirty="0">
                  <a:solidFill>
                    <a:srgbClr val="FFFFFF"/>
                  </a:solidFill>
                  <a:latin typeface="한컴 윤고딕 760"/>
                  <a:ea typeface="한컴 윤고딕 760"/>
                  <a:cs typeface="S-Core Dream 5 Medium"/>
                </a:rPr>
                <a:t>主要機能</a:t>
              </a:r>
              <a:endParaRPr kumimoji="0" lang="en-US" sz="1400" b="1" i="0" u="none" strike="noStrike" kern="0" cap="none" spc="-100" normalizeH="0" baseline="0" dirty="0">
                <a:solidFill>
                  <a:srgbClr val="FFFFFF"/>
                </a:solidFill>
                <a:latin typeface="한컴 윤고딕 760"/>
                <a:ea typeface="한컴 윤고딕 760"/>
                <a:cs typeface="S-Core Dream 5 Medium"/>
              </a:endParaRPr>
            </a:p>
          </p:txBody>
        </p:sp>
        <p:grpSp>
          <p:nvGrpSpPr>
            <p:cNvPr id="1055" name="그룹 1015"/>
            <p:cNvGrpSpPr/>
            <p:nvPr/>
          </p:nvGrpSpPr>
          <p:grpSpPr>
            <a:xfrm>
              <a:off x="5833012" y="2755382"/>
              <a:ext cx="1016404" cy="1016404"/>
              <a:chOff x="5664376" y="1433658"/>
              <a:chExt cx="1120869" cy="1120869"/>
            </a:xfrm>
          </p:grpSpPr>
          <p:pic>
            <p:nvPicPr>
              <p:cNvPr id="1056" name="Object 49"/>
              <p:cNvPicPr>
                <a:picLocks noChangeAspect="1"/>
              </p:cNvPicPr>
              <p:nvPr/>
            </p:nvPicPr>
            <p:blipFill rotWithShape="1">
              <a:blip r:embed="rId16"/>
              <a:stretch>
                <a:fillRect/>
              </a:stretch>
            </p:blipFill>
            <p:spPr>
              <a:xfrm>
                <a:off x="5664376" y="1433658"/>
                <a:ext cx="1120869" cy="1120869"/>
              </a:xfrm>
              <a:prstGeom prst="rect">
                <a:avLst/>
              </a:prstGeom>
            </p:spPr>
          </p:pic>
          <p:pic>
            <p:nvPicPr>
              <p:cNvPr id="1057" name="Object 50"/>
              <p:cNvPicPr>
                <a:picLocks noChangeAspect="1"/>
              </p:cNvPicPr>
              <p:nvPr/>
            </p:nvPicPr>
            <p:blipFill rotWithShape="1">
              <a:blip r:embed="rId17"/>
              <a:stretch>
                <a:fillRect/>
              </a:stretch>
            </p:blipFill>
            <p:spPr>
              <a:xfrm>
                <a:off x="5938287" y="1707995"/>
                <a:ext cx="560434" cy="560434"/>
              </a:xfrm>
              <a:prstGeom prst="rect">
                <a:avLst/>
              </a:prstGeom>
            </p:spPr>
          </p:pic>
        </p:grpSp>
        <p:grpSp>
          <p:nvGrpSpPr>
            <p:cNvPr id="1058" name="그룹 1016"/>
            <p:cNvGrpSpPr/>
            <p:nvPr/>
          </p:nvGrpSpPr>
          <p:grpSpPr>
            <a:xfrm>
              <a:off x="5793111" y="5907595"/>
              <a:ext cx="1016404" cy="1016404"/>
              <a:chOff x="5620377" y="4909846"/>
              <a:chExt cx="1120869" cy="1120869"/>
            </a:xfrm>
          </p:grpSpPr>
          <p:pic>
            <p:nvPicPr>
              <p:cNvPr id="1059" name="Object 53"/>
              <p:cNvPicPr>
                <a:picLocks noChangeAspect="1"/>
              </p:cNvPicPr>
              <p:nvPr/>
            </p:nvPicPr>
            <p:blipFill rotWithShape="1">
              <a:blip r:embed="rId16"/>
              <a:stretch>
                <a:fillRect/>
              </a:stretch>
            </p:blipFill>
            <p:spPr>
              <a:xfrm>
                <a:off x="5620377" y="4909846"/>
                <a:ext cx="1120869" cy="1120869"/>
              </a:xfrm>
              <a:prstGeom prst="rect">
                <a:avLst/>
              </a:prstGeom>
            </p:spPr>
          </p:pic>
          <p:pic>
            <p:nvPicPr>
              <p:cNvPr id="1060" name="Object 54"/>
              <p:cNvPicPr>
                <a:picLocks noChangeAspect="1"/>
              </p:cNvPicPr>
              <p:nvPr/>
            </p:nvPicPr>
            <p:blipFill rotWithShape="1">
              <a:blip r:embed="rId17"/>
              <a:stretch>
                <a:fillRect/>
              </a:stretch>
            </p:blipFill>
            <p:spPr>
              <a:xfrm>
                <a:off x="5894288" y="5184183"/>
                <a:ext cx="560434" cy="560434"/>
              </a:xfrm>
              <a:prstGeom prst="rect">
                <a:avLst/>
              </a:prstGeom>
            </p:spPr>
          </p:pic>
        </p:grpSp>
        <p:grpSp>
          <p:nvGrpSpPr>
            <p:cNvPr id="1061" name="그룹 1017"/>
            <p:cNvGrpSpPr/>
            <p:nvPr/>
          </p:nvGrpSpPr>
          <p:grpSpPr>
            <a:xfrm>
              <a:off x="7435952" y="4398226"/>
              <a:ext cx="1016404" cy="1016404"/>
              <a:chOff x="7432065" y="3245347"/>
              <a:chExt cx="1120869" cy="1120869"/>
            </a:xfrm>
          </p:grpSpPr>
          <p:pic>
            <p:nvPicPr>
              <p:cNvPr id="1062" name="Object 57"/>
              <p:cNvPicPr>
                <a:picLocks noChangeAspect="1"/>
              </p:cNvPicPr>
              <p:nvPr/>
            </p:nvPicPr>
            <p:blipFill rotWithShape="1">
              <a:blip r:embed="rId16"/>
              <a:stretch>
                <a:fillRect/>
              </a:stretch>
            </p:blipFill>
            <p:spPr>
              <a:xfrm rot="5400000">
                <a:off x="7432065" y="3245347"/>
                <a:ext cx="1120869" cy="1120869"/>
              </a:xfrm>
              <a:prstGeom prst="rect">
                <a:avLst/>
              </a:prstGeom>
            </p:spPr>
          </p:pic>
          <p:pic>
            <p:nvPicPr>
              <p:cNvPr id="1063" name="Object 58"/>
              <p:cNvPicPr>
                <a:picLocks noChangeAspect="1"/>
              </p:cNvPicPr>
              <p:nvPr/>
            </p:nvPicPr>
            <p:blipFill rotWithShape="1">
              <a:blip r:embed="rId17"/>
              <a:stretch>
                <a:fillRect/>
              </a:stretch>
            </p:blipFill>
            <p:spPr>
              <a:xfrm rot="5400000">
                <a:off x="7705977" y="3519684"/>
                <a:ext cx="560434" cy="560434"/>
              </a:xfrm>
              <a:prstGeom prst="rect">
                <a:avLst/>
              </a:prstGeom>
            </p:spPr>
          </p:pic>
        </p:grpSp>
        <p:grpSp>
          <p:nvGrpSpPr>
            <p:cNvPr id="1064" name="그룹 1018"/>
            <p:cNvGrpSpPr/>
            <p:nvPr/>
          </p:nvGrpSpPr>
          <p:grpSpPr>
            <a:xfrm>
              <a:off x="4283734" y="4358325"/>
              <a:ext cx="1016404" cy="1016404"/>
              <a:chOff x="3955878" y="3201348"/>
              <a:chExt cx="1120869" cy="1120869"/>
            </a:xfrm>
          </p:grpSpPr>
          <p:pic>
            <p:nvPicPr>
              <p:cNvPr id="1065" name="Object 61"/>
              <p:cNvPicPr>
                <a:picLocks noChangeAspect="1"/>
              </p:cNvPicPr>
              <p:nvPr/>
            </p:nvPicPr>
            <p:blipFill rotWithShape="1">
              <a:blip r:embed="rId16"/>
              <a:stretch>
                <a:fillRect/>
              </a:stretch>
            </p:blipFill>
            <p:spPr>
              <a:xfrm rot="5400000">
                <a:off x="3955878" y="3201348"/>
                <a:ext cx="1120869" cy="1120869"/>
              </a:xfrm>
              <a:prstGeom prst="rect">
                <a:avLst/>
              </a:prstGeom>
            </p:spPr>
          </p:pic>
          <p:pic>
            <p:nvPicPr>
              <p:cNvPr id="1066" name="Object 62"/>
              <p:cNvPicPr>
                <a:picLocks noChangeAspect="1"/>
              </p:cNvPicPr>
              <p:nvPr/>
            </p:nvPicPr>
            <p:blipFill rotWithShape="1">
              <a:blip r:embed="rId18"/>
              <a:stretch>
                <a:fillRect/>
              </a:stretch>
            </p:blipFill>
            <p:spPr>
              <a:xfrm rot="5400000">
                <a:off x="4229789" y="3475685"/>
                <a:ext cx="560434" cy="560434"/>
              </a:xfrm>
              <a:prstGeom prst="rect">
                <a:avLst/>
              </a:prstGeom>
            </p:spPr>
          </p:pic>
        </p:grpSp>
        <p:grpSp>
          <p:nvGrpSpPr>
            <p:cNvPr id="1067" name="그룹 1019"/>
            <p:cNvGrpSpPr/>
            <p:nvPr/>
          </p:nvGrpSpPr>
          <p:grpSpPr>
            <a:xfrm>
              <a:off x="6973671" y="5432717"/>
              <a:ext cx="1016404" cy="1016404"/>
              <a:chOff x="6922274" y="4386161"/>
              <a:chExt cx="1120869" cy="1120869"/>
            </a:xfrm>
          </p:grpSpPr>
          <p:pic>
            <p:nvPicPr>
              <p:cNvPr id="1068" name="Object 65"/>
              <p:cNvPicPr>
                <a:picLocks noChangeAspect="1"/>
              </p:cNvPicPr>
              <p:nvPr/>
            </p:nvPicPr>
            <p:blipFill rotWithShape="1">
              <a:blip r:embed="rId16"/>
              <a:stretch>
                <a:fillRect/>
              </a:stretch>
            </p:blipFill>
            <p:spPr>
              <a:xfrm rot="8100000">
                <a:off x="6922274" y="4386161"/>
                <a:ext cx="1120869" cy="1120869"/>
              </a:xfrm>
              <a:prstGeom prst="rect">
                <a:avLst/>
              </a:prstGeom>
            </p:spPr>
          </p:pic>
          <p:pic>
            <p:nvPicPr>
              <p:cNvPr id="1069" name="Object 66"/>
              <p:cNvPicPr>
                <a:picLocks noChangeAspect="1"/>
              </p:cNvPicPr>
              <p:nvPr/>
            </p:nvPicPr>
            <p:blipFill rotWithShape="1">
              <a:blip r:embed="rId18"/>
              <a:stretch>
                <a:fillRect/>
              </a:stretch>
            </p:blipFill>
            <p:spPr>
              <a:xfrm rot="8100000">
                <a:off x="7196186" y="4660498"/>
                <a:ext cx="560434" cy="560434"/>
              </a:xfrm>
              <a:prstGeom prst="rect">
                <a:avLst/>
              </a:prstGeom>
            </p:spPr>
          </p:pic>
        </p:grpSp>
        <p:grpSp>
          <p:nvGrpSpPr>
            <p:cNvPr id="1070" name="그룹 1020"/>
            <p:cNvGrpSpPr/>
            <p:nvPr/>
          </p:nvGrpSpPr>
          <p:grpSpPr>
            <a:xfrm>
              <a:off x="4768262" y="3180232"/>
              <a:ext cx="1016404" cy="1016404"/>
              <a:chOff x="4490191" y="1902173"/>
              <a:chExt cx="1120869" cy="1120869"/>
            </a:xfrm>
          </p:grpSpPr>
          <p:pic>
            <p:nvPicPr>
              <p:cNvPr id="1071" name="Object 69"/>
              <p:cNvPicPr>
                <a:picLocks noChangeAspect="1"/>
              </p:cNvPicPr>
              <p:nvPr/>
            </p:nvPicPr>
            <p:blipFill rotWithShape="1">
              <a:blip r:embed="rId16"/>
              <a:stretch>
                <a:fillRect/>
              </a:stretch>
            </p:blipFill>
            <p:spPr>
              <a:xfrm rot="8100000">
                <a:off x="4490191" y="1902173"/>
                <a:ext cx="1120869" cy="1120869"/>
              </a:xfrm>
              <a:prstGeom prst="rect">
                <a:avLst/>
              </a:prstGeom>
            </p:spPr>
          </p:pic>
          <p:pic>
            <p:nvPicPr>
              <p:cNvPr id="1072" name="Object 70"/>
              <p:cNvPicPr>
                <a:picLocks noChangeAspect="1"/>
              </p:cNvPicPr>
              <p:nvPr/>
            </p:nvPicPr>
            <p:blipFill rotWithShape="1">
              <a:blip r:embed="rId17"/>
              <a:stretch>
                <a:fillRect/>
              </a:stretch>
            </p:blipFill>
            <p:spPr>
              <a:xfrm rot="8100000">
                <a:off x="4764103" y="2176510"/>
                <a:ext cx="560434" cy="560434"/>
              </a:xfrm>
              <a:prstGeom prst="rect">
                <a:avLst/>
              </a:prstGeom>
            </p:spPr>
          </p:pic>
        </p:grpSp>
        <p:grpSp>
          <p:nvGrpSpPr>
            <p:cNvPr id="1073" name="그룹 1021"/>
            <p:cNvGrpSpPr/>
            <p:nvPr/>
          </p:nvGrpSpPr>
          <p:grpSpPr>
            <a:xfrm>
              <a:off x="6961786" y="3229014"/>
              <a:ext cx="1016404" cy="1016404"/>
              <a:chOff x="6909168" y="1955966"/>
              <a:chExt cx="1120869" cy="1120869"/>
            </a:xfrm>
          </p:grpSpPr>
          <p:pic>
            <p:nvPicPr>
              <p:cNvPr id="1074" name="Object 73"/>
              <p:cNvPicPr>
                <a:picLocks noChangeAspect="1"/>
              </p:cNvPicPr>
              <p:nvPr/>
            </p:nvPicPr>
            <p:blipFill rotWithShape="1">
              <a:blip r:embed="rId16"/>
              <a:stretch>
                <a:fillRect/>
              </a:stretch>
            </p:blipFill>
            <p:spPr>
              <a:xfrm rot="2700000">
                <a:off x="6909168" y="1955966"/>
                <a:ext cx="1120869" cy="1120869"/>
              </a:xfrm>
              <a:prstGeom prst="rect">
                <a:avLst/>
              </a:prstGeom>
            </p:spPr>
          </p:pic>
          <p:pic>
            <p:nvPicPr>
              <p:cNvPr id="1075" name="Object 74"/>
              <p:cNvPicPr>
                <a:picLocks noChangeAspect="1"/>
              </p:cNvPicPr>
              <p:nvPr/>
            </p:nvPicPr>
            <p:blipFill rotWithShape="1">
              <a:blip r:embed="rId17"/>
              <a:stretch>
                <a:fillRect/>
              </a:stretch>
            </p:blipFill>
            <p:spPr>
              <a:xfrm rot="2700000">
                <a:off x="7183080" y="2230303"/>
                <a:ext cx="560434" cy="560434"/>
              </a:xfrm>
              <a:prstGeom prst="rect">
                <a:avLst/>
              </a:prstGeom>
            </p:spPr>
          </p:pic>
        </p:grpSp>
        <p:grpSp>
          <p:nvGrpSpPr>
            <p:cNvPr id="1076" name="그룹 1022"/>
            <p:cNvGrpSpPr/>
            <p:nvPr/>
          </p:nvGrpSpPr>
          <p:grpSpPr>
            <a:xfrm>
              <a:off x="4704630" y="5429751"/>
              <a:ext cx="1016404" cy="1016404"/>
              <a:chOff x="4420021" y="4382889"/>
              <a:chExt cx="1120869" cy="1120869"/>
            </a:xfrm>
          </p:grpSpPr>
          <p:pic>
            <p:nvPicPr>
              <p:cNvPr id="1077" name="Object 77"/>
              <p:cNvPicPr>
                <a:picLocks noChangeAspect="1"/>
              </p:cNvPicPr>
              <p:nvPr/>
            </p:nvPicPr>
            <p:blipFill rotWithShape="1">
              <a:blip r:embed="rId16"/>
              <a:stretch>
                <a:fillRect/>
              </a:stretch>
            </p:blipFill>
            <p:spPr>
              <a:xfrm rot="2700000">
                <a:off x="4420021" y="4382889"/>
                <a:ext cx="1120869" cy="1120869"/>
              </a:xfrm>
              <a:prstGeom prst="rect">
                <a:avLst/>
              </a:prstGeom>
            </p:spPr>
          </p:pic>
          <p:pic>
            <p:nvPicPr>
              <p:cNvPr id="1078" name="Object 78"/>
              <p:cNvPicPr>
                <a:picLocks noChangeAspect="1"/>
              </p:cNvPicPr>
              <p:nvPr/>
            </p:nvPicPr>
            <p:blipFill rotWithShape="1">
              <a:blip r:embed="rId17"/>
              <a:stretch>
                <a:fillRect/>
              </a:stretch>
            </p:blipFill>
            <p:spPr>
              <a:xfrm rot="2700000">
                <a:off x="4693932" y="4657226"/>
                <a:ext cx="560434" cy="560434"/>
              </a:xfrm>
              <a:prstGeom prst="rect">
                <a:avLst/>
              </a:prstGeom>
            </p:spPr>
          </p:pic>
        </p:grpSp>
        <p:sp>
          <p:nvSpPr>
            <p:cNvPr id="1079" name="Object 81"/>
            <p:cNvSpPr txBox="1"/>
            <p:nvPr/>
          </p:nvSpPr>
          <p:spPr>
            <a:xfrm>
              <a:off x="6627216" y="2905364"/>
              <a:ext cx="901941" cy="25970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販売商品</a:t>
              </a:r>
              <a:endParaRPr kumimoji="0" lang="ko-KR" altLang="en-US" sz="1000" b="0" i="0" u="none" strike="noStrike" kern="1200" cap="none" spc="0" normalizeH="0" baseline="0" dirty="0">
                <a:solidFill>
                  <a:srgbClr val="292A2A"/>
                </a:solidFill>
                <a:latin typeface="Yu Gothic" panose="020B0400000000000000" pitchFamily="34" charset="-128"/>
                <a:ea typeface="한컴 윤고딕 760"/>
                <a:cs typeface="S-Core Dream 4 Regular"/>
              </a:endParaRPr>
            </a:p>
          </p:txBody>
        </p:sp>
        <p:sp>
          <p:nvSpPr>
            <p:cNvPr id="1080" name="Object 82"/>
            <p:cNvSpPr txBox="1"/>
            <p:nvPr/>
          </p:nvSpPr>
          <p:spPr>
            <a:xfrm>
              <a:off x="7876469" y="3576606"/>
              <a:ext cx="1403046" cy="2678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FAQ</a:t>
              </a:r>
              <a:r>
                <a:rPr kumimoji="0" lang="ko-KR" altLang="en-US" sz="1000" b="0" i="0" u="none" strike="noStrike" kern="1200" cap="none" spc="0" normalizeH="0" baseline="0" dirty="0">
                  <a:solidFill>
                    <a:srgbClr val="292A2A"/>
                  </a:solidFill>
                  <a:latin typeface="Yu Gothic" panose="020B0400000000000000" pitchFamily="34" charset="-128"/>
                  <a:ea typeface="한컴 윤고딕 760"/>
                  <a:cs typeface="S-Core Dream 4 Regular"/>
                </a:rPr>
                <a:t> </a:t>
              </a:r>
            </a:p>
          </p:txBody>
        </p:sp>
        <p:sp>
          <p:nvSpPr>
            <p:cNvPr id="1081" name="Object 83"/>
            <p:cNvSpPr txBox="1"/>
            <p:nvPr/>
          </p:nvSpPr>
          <p:spPr>
            <a:xfrm>
              <a:off x="8153399" y="4766199"/>
              <a:ext cx="99895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会員登録</a:t>
              </a:r>
              <a:endParaRPr kumimoji="0" lang="en-US" altLang="ja-JP"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endParaRPr>
            </a:p>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情報修正</a:t>
              </a:r>
              <a:endParaRPr kumimoji="0" lang="ko-KR" altLang="en-US" sz="1000" b="0" i="0" u="none" strike="noStrike" kern="1200" cap="none" spc="0" normalizeH="0" baseline="0" dirty="0">
                <a:solidFill>
                  <a:srgbClr val="292A2A"/>
                </a:solidFill>
                <a:latin typeface="Yu Gothic" panose="020B0400000000000000" pitchFamily="34" charset="-128"/>
                <a:ea typeface="한컴 윤고딕 760"/>
                <a:cs typeface="S-Core Dream 4 Regular"/>
              </a:endParaRPr>
            </a:p>
          </p:txBody>
        </p:sp>
        <p:sp>
          <p:nvSpPr>
            <p:cNvPr id="1082" name="Object 84"/>
            <p:cNvSpPr txBox="1"/>
            <p:nvPr/>
          </p:nvSpPr>
          <p:spPr>
            <a:xfrm>
              <a:off x="7696201" y="5943600"/>
              <a:ext cx="1516683" cy="58433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latin typeface="Yu Gothic" panose="020B0400000000000000" pitchFamily="34" charset="-128"/>
                  <a:ea typeface="Yu Gothic" panose="020B0400000000000000" pitchFamily="34" charset="-128"/>
                  <a:cs typeface="S-Core Dream 4 Regular"/>
                </a:rPr>
                <a:t>人気商品と新</a:t>
              </a:r>
              <a:r>
                <a:rPr lang="ja-JP" altLang="en-US" sz="1000" dirty="0">
                  <a:latin typeface="Yu Gothic" panose="020B0400000000000000" pitchFamily="34" charset="-128"/>
                  <a:ea typeface="Yu Gothic" panose="020B0400000000000000" pitchFamily="34" charset="-128"/>
                  <a:cs typeface="S-Core Dream 4 Regular"/>
                </a:rPr>
                <a:t>商品</a:t>
              </a:r>
              <a:endParaRPr kumimoji="0" lang="en-US" altLang="ja-JP" sz="1000" b="0" i="0" u="none" strike="noStrike" kern="1200" cap="none" spc="0" normalizeH="0" baseline="0" dirty="0">
                <a:latin typeface="Yu Gothic" panose="020B0400000000000000" pitchFamily="34" charset="-128"/>
                <a:ea typeface="Yu Gothic" panose="020B0400000000000000" pitchFamily="34" charset="-128"/>
                <a:cs typeface="S-Core Dream 4 Regular"/>
              </a:endParaRPr>
            </a:p>
            <a:p>
              <a:pPr marL="0" lvl="0" indent="0" algn="l" defTabSz="914400" rtl="0" eaLnBrk="1" latinLnBrk="0" hangingPunct="1">
                <a:lnSpc>
                  <a:spcPct val="100000"/>
                </a:lnSpc>
                <a:spcBef>
                  <a:spcPts val="0"/>
                </a:spcBef>
                <a:spcAft>
                  <a:spcPts val="0"/>
                </a:spcAft>
                <a:buNone/>
                <a:defRPr/>
              </a:pPr>
              <a:r>
                <a:rPr lang="ja-JP" altLang="en-US" sz="1000" dirty="0">
                  <a:latin typeface="Yu Gothic" panose="020B0400000000000000" pitchFamily="34" charset="-128"/>
                  <a:ea typeface="Yu Gothic" panose="020B0400000000000000" pitchFamily="34" charset="-128"/>
                  <a:cs typeface="S-Core Dream 4 Regular"/>
                </a:rPr>
                <a:t>を中心にラインナップ</a:t>
              </a:r>
              <a:endParaRPr kumimoji="0" lang="ko-KR" altLang="en-US" sz="1000" b="0" i="0" u="none" strike="noStrike" kern="1200" cap="none" spc="0" normalizeH="0" baseline="0" dirty="0">
                <a:latin typeface="Yu Gothic" panose="020B0400000000000000" pitchFamily="34" charset="-128"/>
                <a:ea typeface="한컴 윤고딕 760"/>
                <a:cs typeface="S-Core Dream 4 Regular"/>
              </a:endParaRPr>
            </a:p>
          </p:txBody>
        </p:sp>
        <p:sp>
          <p:nvSpPr>
            <p:cNvPr id="1084" name="Object 86"/>
            <p:cNvSpPr txBox="1"/>
            <p:nvPr/>
          </p:nvSpPr>
          <p:spPr>
            <a:xfrm>
              <a:off x="4498234" y="5360620"/>
              <a:ext cx="1112315"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お気に入り</a:t>
              </a:r>
              <a:endParaRPr kumimoji="0" lang="ko-KR" altLang="en-US" sz="1000" b="0" i="0" u="none" strike="noStrike" kern="1200" cap="none" spc="0" normalizeH="0" baseline="0" dirty="0">
                <a:solidFill>
                  <a:srgbClr val="292A2A"/>
                </a:solidFill>
                <a:latin typeface="Yu Gothic" panose="020B0400000000000000" pitchFamily="34" charset="-128"/>
                <a:ea typeface="한컴 윤고딕 760"/>
                <a:cs typeface="S-Core Dream 4 Regular"/>
              </a:endParaRPr>
            </a:p>
          </p:txBody>
        </p:sp>
        <p:sp>
          <p:nvSpPr>
            <p:cNvPr id="1085" name="Object 87"/>
            <p:cNvSpPr txBox="1"/>
            <p:nvPr/>
          </p:nvSpPr>
          <p:spPr>
            <a:xfrm>
              <a:off x="3814172" y="4233521"/>
              <a:ext cx="1607454" cy="267820"/>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lang="ja-JP" altLang="en-US" sz="1000" dirty="0">
                  <a:solidFill>
                    <a:srgbClr val="292A2A"/>
                  </a:solidFill>
                  <a:latin typeface="Yu Gothic" panose="020B0400000000000000" pitchFamily="34" charset="-128"/>
                  <a:ea typeface="Yu Gothic" panose="020B0400000000000000" pitchFamily="34" charset="-128"/>
                  <a:cs typeface="S-Core Dream 4 Regular"/>
                </a:rPr>
                <a:t>評価とレビュー</a:t>
              </a:r>
              <a:endParaRPr kumimoji="0" lang="en-US" altLang="ko-KR"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endParaRPr>
            </a:p>
          </p:txBody>
        </p:sp>
        <p:sp>
          <p:nvSpPr>
            <p:cNvPr id="1086" name="Object 88"/>
            <p:cNvSpPr txBox="1"/>
            <p:nvPr/>
          </p:nvSpPr>
          <p:spPr>
            <a:xfrm>
              <a:off x="4706173" y="3112168"/>
              <a:ext cx="1100423"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Yu Gothic" panose="020B0400000000000000" pitchFamily="34" charset="-128"/>
                  <a:ea typeface="Yu Gothic" panose="020B0400000000000000" pitchFamily="34" charset="-128"/>
                  <a:cs typeface="S-Core Dream 4 Regular"/>
                </a:rPr>
                <a:t>お問い合わせ</a:t>
              </a:r>
              <a:endParaRPr kumimoji="0" lang="ko-KR" altLang="en-US" sz="1000" b="0" i="0" u="none" strike="noStrike" kern="1200" cap="none" spc="0" normalizeH="0" baseline="0" dirty="0">
                <a:solidFill>
                  <a:srgbClr val="292A2A"/>
                </a:solidFill>
                <a:latin typeface="Yu Gothic" panose="020B0400000000000000" pitchFamily="34" charset="-128"/>
                <a:ea typeface="한컴 윤고딕 760"/>
                <a:cs typeface="S-Core Dream 4 Regular"/>
              </a:endParaRPr>
            </a:p>
          </p:txBody>
        </p:sp>
        <p:grpSp>
          <p:nvGrpSpPr>
            <p:cNvPr id="1087" name="그룹 1023"/>
            <p:cNvGrpSpPr/>
            <p:nvPr/>
          </p:nvGrpSpPr>
          <p:grpSpPr>
            <a:xfrm>
              <a:off x="6177890" y="6319887"/>
              <a:ext cx="221170" cy="197503"/>
              <a:chOff x="6044706" y="5364512"/>
              <a:chExt cx="243902" cy="217802"/>
            </a:xfrm>
          </p:grpSpPr>
          <p:pic>
            <p:nvPicPr>
              <p:cNvPr id="1088" name="Object 89"/>
              <p:cNvPicPr>
                <a:picLocks noChangeAspect="1"/>
              </p:cNvPicPr>
              <p:nvPr/>
            </p:nvPicPr>
            <p:blipFill rotWithShape="1">
              <a:blip r:embed="rId19"/>
              <a:stretch>
                <a:fillRect/>
              </a:stretch>
            </p:blipFill>
            <p:spPr>
              <a:xfrm>
                <a:off x="6044706" y="5364512"/>
                <a:ext cx="243902" cy="217802"/>
              </a:xfrm>
              <a:prstGeom prst="rect">
                <a:avLst/>
              </a:prstGeom>
            </p:spPr>
          </p:pic>
        </p:grpSp>
        <p:grpSp>
          <p:nvGrpSpPr>
            <p:cNvPr id="1091" name="그룹 1025"/>
            <p:cNvGrpSpPr/>
            <p:nvPr/>
          </p:nvGrpSpPr>
          <p:grpSpPr>
            <a:xfrm>
              <a:off x="4698271" y="4757105"/>
              <a:ext cx="209980" cy="201161"/>
              <a:chOff x="4413019" y="3641115"/>
              <a:chExt cx="231562" cy="221836"/>
            </a:xfrm>
          </p:grpSpPr>
          <p:pic>
            <p:nvPicPr>
              <p:cNvPr id="1092" name="Object 95"/>
              <p:cNvPicPr>
                <a:picLocks noChangeAspect="1"/>
              </p:cNvPicPr>
              <p:nvPr/>
            </p:nvPicPr>
            <p:blipFill rotWithShape="1">
              <a:blip r:embed="rId20"/>
              <a:stretch>
                <a:fillRect/>
              </a:stretch>
            </p:blipFill>
            <p:spPr>
              <a:xfrm>
                <a:off x="4413019" y="3641115"/>
                <a:ext cx="231562" cy="221836"/>
              </a:xfrm>
              <a:prstGeom prst="rect">
                <a:avLst/>
              </a:prstGeom>
            </p:spPr>
          </p:pic>
        </p:grpSp>
        <p:pic>
          <p:nvPicPr>
            <p:cNvPr id="1094" name="Object 98"/>
            <p:cNvPicPr>
              <a:picLocks noChangeAspect="1"/>
            </p:cNvPicPr>
            <p:nvPr/>
          </p:nvPicPr>
          <p:blipFill rotWithShape="1">
            <a:blip r:embed="rId21">
              <a:lum bright="21000" contrast="-72000"/>
              <a:extLst>
                <a:ext uri="783A4284-B454-46f5-B8C8-42B5039CE256">
                  <hp:hncPhoto xmlns="" xmlns:c="http://schemas.openxmlformats.org/drawingml/2006/chart" xmlns:dgm="http://schemas.openxmlformats.org/drawingml/2006/diagram" xmlns:dsp="http://schemas.microsoft.com/office/drawing/2008/diagram" xmlns:hp="http://schemas.haansoft.com/office/presentation/8.0">
                    <hd:imgLayer xmlns:hd="http://schemas.haansoft.com/office/drawingml/8.0" r:embed="rId26">
                      <hd:imgEffect xmlns:hd="http://schemas.haansoft.com/office/drawingml/8.0">
                        <hd:artEffectSharpenSoften amount="-50000"/>
                      </hd:imgEffect>
                    </hd:imgLayer>
                  </hp:hncPhoto>
                </a:ext>
              </a:extLst>
            </a:blip>
            <a:srcRect/>
            <a:stretch>
              <a:fillRect/>
            </a:stretch>
          </p:blipFill>
          <p:spPr>
            <a:xfrm>
              <a:off x="5132020" y="3531878"/>
              <a:ext cx="278180" cy="278180"/>
            </a:xfrm>
            <a:prstGeom prst="rect">
              <a:avLst/>
            </a:prstGeom>
          </p:spPr>
        </p:pic>
        <p:grpSp>
          <p:nvGrpSpPr>
            <p:cNvPr id="1097" name="그룹 1028"/>
            <p:cNvGrpSpPr/>
            <p:nvPr/>
          </p:nvGrpSpPr>
          <p:grpSpPr>
            <a:xfrm>
              <a:off x="7359584" y="3658082"/>
              <a:ext cx="209367" cy="136221"/>
              <a:chOff x="7347853" y="2429134"/>
              <a:chExt cx="230887" cy="150222"/>
            </a:xfrm>
          </p:grpSpPr>
          <p:pic>
            <p:nvPicPr>
              <p:cNvPr id="1098" name="Object 104"/>
              <p:cNvPicPr>
                <a:picLocks noChangeAspect="1"/>
              </p:cNvPicPr>
              <p:nvPr/>
            </p:nvPicPr>
            <p:blipFill rotWithShape="1">
              <a:blip r:embed="rId27"/>
              <a:stretch>
                <a:fillRect/>
              </a:stretch>
            </p:blipFill>
            <p:spPr>
              <a:xfrm>
                <a:off x="7347853" y="2429134"/>
                <a:ext cx="230887" cy="150222"/>
              </a:xfrm>
              <a:prstGeom prst="rect">
                <a:avLst/>
              </a:prstGeom>
            </p:spPr>
          </p:pic>
        </p:grpSp>
        <p:grpSp>
          <p:nvGrpSpPr>
            <p:cNvPr id="1099" name="그룹 1029"/>
            <p:cNvGrpSpPr/>
            <p:nvPr/>
          </p:nvGrpSpPr>
          <p:grpSpPr>
            <a:xfrm>
              <a:off x="7384998" y="5831001"/>
              <a:ext cx="192229" cy="189345"/>
              <a:chOff x="7375876" y="4825379"/>
              <a:chExt cx="211986" cy="208807"/>
            </a:xfrm>
          </p:grpSpPr>
          <p:pic>
            <p:nvPicPr>
              <p:cNvPr id="1100" name="Object 107"/>
              <p:cNvPicPr>
                <a:picLocks noChangeAspect="1"/>
              </p:cNvPicPr>
              <p:nvPr/>
            </p:nvPicPr>
            <p:blipFill rotWithShape="1">
              <a:blip r:embed="rId28"/>
              <a:stretch>
                <a:fillRect/>
              </a:stretch>
            </p:blipFill>
            <p:spPr>
              <a:xfrm>
                <a:off x="7375876" y="4825379"/>
                <a:ext cx="211986" cy="208807"/>
              </a:xfrm>
              <a:prstGeom prst="rect">
                <a:avLst/>
              </a:prstGeom>
            </p:spPr>
          </p:pic>
        </p:grpSp>
        <p:grpSp>
          <p:nvGrpSpPr>
            <p:cNvPr id="1101" name="그룹 1030"/>
            <p:cNvGrpSpPr/>
            <p:nvPr/>
          </p:nvGrpSpPr>
          <p:grpSpPr>
            <a:xfrm>
              <a:off x="7848131" y="4779725"/>
              <a:ext cx="192990" cy="228713"/>
              <a:chOff x="7886614" y="3666058"/>
              <a:chExt cx="212826" cy="252220"/>
            </a:xfrm>
          </p:grpSpPr>
          <p:pic>
            <p:nvPicPr>
              <p:cNvPr id="1102" name="Object 110"/>
              <p:cNvPicPr>
                <a:picLocks noChangeAspect="1"/>
              </p:cNvPicPr>
              <p:nvPr/>
            </p:nvPicPr>
            <p:blipFill rotWithShape="1">
              <a:blip r:embed="rId29"/>
              <a:stretch>
                <a:fillRect/>
              </a:stretch>
            </p:blipFill>
            <p:spPr>
              <a:xfrm>
                <a:off x="7886614" y="3666058"/>
                <a:ext cx="212826" cy="252220"/>
              </a:xfrm>
              <a:prstGeom prst="rect">
                <a:avLst/>
              </a:prstGeom>
            </p:spPr>
          </p:pic>
        </p:grpSp>
        <p:pic>
          <p:nvPicPr>
            <p:cNvPr id="1103" name="그림 1102"/>
            <p:cNvPicPr>
              <a:picLocks noChangeAspect="1"/>
            </p:cNvPicPr>
            <p:nvPr/>
          </p:nvPicPr>
          <p:blipFill rotWithShape="1">
            <a:blip r:embed="rId30">
              <a:lum bright="27000" contrast="-61000"/>
            </a:blip>
            <a:stretch>
              <a:fillRect/>
            </a:stretch>
          </p:blipFill>
          <p:spPr>
            <a:xfrm>
              <a:off x="6172200" y="3098800"/>
              <a:ext cx="304800" cy="304800"/>
            </a:xfrm>
            <a:prstGeom prst="rect">
              <a:avLst/>
            </a:prstGeom>
          </p:spPr>
        </p:pic>
        <p:pic>
          <p:nvPicPr>
            <p:cNvPr id="1104" name="그림 1103"/>
            <p:cNvPicPr>
              <a:picLocks noChangeAspect="1"/>
            </p:cNvPicPr>
            <p:nvPr/>
          </p:nvPicPr>
          <p:blipFill rotWithShape="1">
            <a:blip r:embed="rId31"/>
            <a:stretch>
              <a:fillRect/>
            </a:stretch>
          </p:blipFill>
          <p:spPr>
            <a:xfrm>
              <a:off x="5083835" y="5791200"/>
              <a:ext cx="228600" cy="228600"/>
            </a:xfrm>
            <a:prstGeom prst="rect">
              <a:avLst/>
            </a:prstGeom>
          </p:spPr>
        </p:pic>
      </p:grpSp>
      <p:grpSp>
        <p:nvGrpSpPr>
          <p:cNvPr id="1106" name="그룹 1002"/>
          <p:cNvGrpSpPr/>
          <p:nvPr/>
        </p:nvGrpSpPr>
        <p:grpSpPr>
          <a:xfrm>
            <a:off x="6009135" y="3485448"/>
            <a:ext cx="5691969" cy="54051"/>
            <a:chOff x="6512971" y="3843675"/>
            <a:chExt cx="6276977" cy="59607"/>
          </a:xfrm>
        </p:grpSpPr>
        <p:pic>
          <p:nvPicPr>
            <p:cNvPr id="1107"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109" name="그룹 1002"/>
          <p:cNvGrpSpPr/>
          <p:nvPr/>
        </p:nvGrpSpPr>
        <p:grpSpPr>
          <a:xfrm>
            <a:off x="7954795" y="228600"/>
            <a:ext cx="808204" cy="776278"/>
            <a:chOff x="9168833" y="1211868"/>
            <a:chExt cx="891270" cy="856063"/>
          </a:xfrm>
        </p:grpSpPr>
        <p:pic>
          <p:nvPicPr>
            <p:cNvPr id="1110" name="Object 10"/>
            <p:cNvPicPr>
              <a:picLocks noChangeAspect="1"/>
            </p:cNvPicPr>
            <p:nvPr/>
          </p:nvPicPr>
          <p:blipFill rotWithShape="1">
            <a:blip r:embed="rId32"/>
            <a:stretch>
              <a:fillRect/>
            </a:stretch>
          </p:blipFill>
          <p:spPr>
            <a:xfrm>
              <a:off x="9168833" y="1211868"/>
              <a:ext cx="891270" cy="856063"/>
            </a:xfrm>
            <a:prstGeom prst="rect">
              <a:avLst/>
            </a:prstGeom>
          </p:spPr>
        </p:pic>
      </p:grpSp>
      <p:sp>
        <p:nvSpPr>
          <p:cNvPr id="104" name="Object 22">
            <a:extLst>
              <a:ext uri="{FF2B5EF4-FFF2-40B4-BE49-F238E27FC236}">
                <a16:creationId xmlns:a16="http://schemas.microsoft.com/office/drawing/2014/main" id="{565D8D1E-46CA-4F5D-AAD1-13A87B6BFB5D}"/>
              </a:ext>
            </a:extLst>
          </p:cNvPr>
          <p:cNvSpPr txBox="1"/>
          <p:nvPr/>
        </p:nvSpPr>
        <p:spPr>
          <a:xfrm>
            <a:off x="8845321" y="616739"/>
            <a:ext cx="64989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01. </a:t>
            </a:r>
            <a:r>
              <a:rPr lang="ko-KR" altLang="en-US" sz="1000" kern="0" spc="-100" dirty="0">
                <a:solidFill>
                  <a:srgbClr val="60B0B6"/>
                </a:solidFill>
                <a:latin typeface="Yu Gothic" panose="020B0400000000000000" pitchFamily="34" charset="-128"/>
                <a:ea typeface="한컴 윤고딕 760"/>
                <a:cs typeface="S-Core Dream 6 Bold"/>
              </a:rPr>
              <a:t>概要</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pic>
        <p:nvPicPr>
          <p:cNvPr id="105" name="Object 6">
            <a:extLst>
              <a:ext uri="{FF2B5EF4-FFF2-40B4-BE49-F238E27FC236}">
                <a16:creationId xmlns:a16="http://schemas.microsoft.com/office/drawing/2014/main" id="{A1C05C02-9DFA-45E4-B9EC-DE62C68F8C11}"/>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3170" y="601375"/>
            <a:ext cx="4183373" cy="2318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3" y="2995880"/>
            <a:ext cx="2141488" cy="661720"/>
          </a:xfrm>
          <a:prstGeom prst="rect">
            <a:avLst/>
          </a:prstGeom>
          <a:noFill/>
        </p:spPr>
        <p:txBody>
          <a:bodyPr wrap="square" anchor="t">
            <a:spAutoFit/>
          </a:bodyPr>
          <a:lstStyle/>
          <a:p>
            <a:pPr lvl="0">
              <a:defRPr/>
            </a:pPr>
            <a:r>
              <a:rPr lang="ja-JP" altLang="en-US" sz="3700" b="1" kern="0" spc="-200" dirty="0">
                <a:solidFill>
                  <a:srgbClr val="60B0B6"/>
                </a:solidFill>
                <a:latin typeface="Yu Gothic" panose="020B0400000000000000" pitchFamily="34" charset="-128"/>
                <a:ea typeface="Yu Gothic" panose="020B0400000000000000" pitchFamily="34" charset="-128"/>
                <a:cs typeface="S-Core Dream 6 Bold"/>
              </a:rPr>
              <a:t>開発内容</a:t>
            </a:r>
            <a:endParaRPr lang="ko-KR" altLang="en-US" sz="3700" b="1" kern="0" spc="-200" dirty="0">
              <a:solidFill>
                <a:srgbClr val="60B0B6"/>
              </a:solidFill>
              <a:latin typeface="Yu Gothic" panose="020B0400000000000000" pitchFamily="34" charset="-128"/>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開発環境</a:t>
            </a:r>
            <a:endParaRPr lang="en-US" altLang="ko-KR" sz="1600" kern="0" spc="-100" dirty="0">
              <a:solidFill>
                <a:srgbClr val="60B0B6"/>
              </a:solidFill>
              <a:latin typeface="Yu Gothic" panose="020B0400000000000000" pitchFamily="34" charset="-128"/>
              <a:ea typeface="Yu Gothic" panose="020B0400000000000000" pitchFamily="34" charset="-128"/>
              <a:cs typeface="S-Core Dream 3 Light"/>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41518" y="2839016"/>
            <a:ext cx="1348219" cy="1123384"/>
          </a:xfrm>
          <a:prstGeom prst="rect">
            <a:avLst/>
          </a:prstGeom>
          <a:noFill/>
        </p:spPr>
        <p:txBody>
          <a:bodyPr wrap="square" anchor="t">
            <a:spAutoFit/>
          </a:bodyPr>
          <a:lstStyle/>
          <a:p>
            <a:pPr lvl="0" algn="ctr">
              <a:defRPr/>
            </a:pPr>
            <a:r>
              <a:rPr lang="en-US" sz="6700" kern="0" spc="-300" dirty="0">
                <a:solidFill>
                  <a:srgbClr val="FFFFFF"/>
                </a:solidFill>
                <a:latin typeface="Yu Gothic" panose="020B0400000000000000" pitchFamily="34" charset="-128"/>
                <a:ea typeface="Yu Gothic" panose="020B0400000000000000" pitchFamily="34" charset="-128"/>
                <a:cs typeface="S-Core Dream 6 Bold"/>
              </a:rPr>
              <a:t>0</a:t>
            </a:r>
            <a:r>
              <a:rPr lang="en-US" altLang="ko-KR" sz="6700" kern="0" spc="-300" dirty="0">
                <a:solidFill>
                  <a:srgbClr val="FFFFFF"/>
                </a:solidFill>
                <a:latin typeface="Yu Gothic" panose="020B0400000000000000" pitchFamily="34" charset="-128"/>
                <a:ea typeface="Yu Gothic" panose="020B0400000000000000" pitchFamily="34" charset="-128"/>
                <a:cs typeface="S-Core Dream 6 Bold"/>
              </a:rPr>
              <a:t>2</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13" name="Object 11"/>
          <p:cNvSpPr txBox="1"/>
          <p:nvPr/>
        </p:nvSpPr>
        <p:spPr>
          <a:xfrm>
            <a:off x="3855331" y="4538246"/>
            <a:ext cx="3172475" cy="338554"/>
          </a:xfrm>
          <a:prstGeom prst="rect">
            <a:avLst/>
          </a:prstGeom>
          <a:noFill/>
        </p:spPr>
        <p:txBody>
          <a:bodyPr wrap="square" anchor="t">
            <a:spAutoFit/>
          </a:bodyPr>
          <a:lstStyle/>
          <a:p>
            <a:pPr lvl="0">
              <a:defRPr/>
            </a:pP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開発内容</a:t>
            </a:r>
            <a:endParaRPr lang="en-US" altLang="ko-KR" sz="1600" kern="0" spc="-100" dirty="0">
              <a:solidFill>
                <a:srgbClr val="60B0B6"/>
              </a:solidFill>
              <a:latin typeface="Yu Gothic" panose="020B0400000000000000" pitchFamily="34" charset="-128"/>
              <a:ea typeface="Yu Gothic" panose="020B0400000000000000" pitchFamily="34" charset="-128"/>
              <a:cs typeface="S-Core Dream 3 Light"/>
            </a:endParaRPr>
          </a:p>
        </p:txBody>
      </p:sp>
      <p:sp>
        <p:nvSpPr>
          <p:cNvPr id="1014" name="Object 11"/>
          <p:cNvSpPr txBox="1"/>
          <p:nvPr/>
        </p:nvSpPr>
        <p:spPr>
          <a:xfrm>
            <a:off x="3856082" y="4953000"/>
            <a:ext cx="3172475" cy="335680"/>
          </a:xfrm>
          <a:prstGeom prst="rect">
            <a:avLst/>
          </a:prstGeom>
          <a:noFill/>
        </p:spPr>
        <p:txBody>
          <a:bodyPr wrap="square" anchor="t">
            <a:spAutoFit/>
          </a:bodyPr>
          <a:lstStyle/>
          <a:p>
            <a:pPr lvl="0">
              <a:defRPr/>
            </a:pP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データベース</a:t>
            </a:r>
            <a:endParaRPr lang="en-US" altLang="ko-KR" sz="1600" kern="0" spc="-100" dirty="0">
              <a:solidFill>
                <a:srgbClr val="60B0B6"/>
              </a:solidFill>
              <a:latin typeface="Yu Gothic" panose="020B0400000000000000" pitchFamily="34" charset="-128"/>
              <a:ea typeface="Yu Gothic" panose="020B0400000000000000" pitchFamily="34" charset="-128"/>
              <a:cs typeface="S-Core Dream 3 Light"/>
            </a:endParaRPr>
          </a:p>
        </p:txBody>
      </p:sp>
      <p:grpSp>
        <p:nvGrpSpPr>
          <p:cNvPr id="20" name="그룹 1003">
            <a:extLst>
              <a:ext uri="{FF2B5EF4-FFF2-40B4-BE49-F238E27FC236}">
                <a16:creationId xmlns:a16="http://schemas.microsoft.com/office/drawing/2014/main" id="{C8EF848D-EB0A-4BBC-B8D4-F421A91FF808}"/>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11277BED-D263-4921-9CEF-7B3161DC31E1}"/>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1FD6A707-E9B8-4712-8EA0-C4AE13A3503B}"/>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3EB3E1BD-278B-45A1-9E4F-B6EFBF98D97C}"/>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Yu Gothic" panose="020B0400000000000000" pitchFamily="34" charset="-128"/>
                <a:ea typeface="Yu Gothic" panose="020B0400000000000000" pitchFamily="34" charset="-128"/>
                <a:cs typeface="S-Core Dream 3 Light"/>
              </a:rPr>
              <a:t>LUCY</a:t>
            </a:r>
          </a:p>
          <a:p>
            <a:pPr lvl="0">
              <a:defRPr/>
            </a:pPr>
            <a:endParaRPr lang="en-US" sz="11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2195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3" name="그룹 1003"/>
          <p:cNvGrpSpPr/>
          <p:nvPr/>
        </p:nvGrpSpPr>
        <p:grpSpPr>
          <a:xfrm>
            <a:off x="0" y="448317"/>
            <a:ext cx="1863305" cy="5819071"/>
            <a:chOff x="-89127" y="494395"/>
            <a:chExt cx="3308839" cy="6417143"/>
          </a:xfrm>
        </p:grpSpPr>
        <p:pic>
          <p:nvPicPr>
            <p:cNvPr id="9" name="Object 8"/>
            <p:cNvPicPr>
              <a:picLocks noChangeAspect="1"/>
            </p:cNvPicPr>
            <p:nvPr/>
          </p:nvPicPr>
          <p:blipFill rotWithShape="1">
            <a:blip r:embed="rId3"/>
            <a:stretch>
              <a:fillRect/>
            </a:stretch>
          </p:blipFill>
          <p:spPr>
            <a:xfrm>
              <a:off x="-89127" y="494395"/>
              <a:ext cx="3308839" cy="6417143"/>
            </a:xfrm>
            <a:prstGeom prst="rect">
              <a:avLst/>
            </a:prstGeom>
          </p:spPr>
        </p:pic>
      </p:grpSp>
      <p:sp>
        <p:nvSpPr>
          <p:cNvPr id="15" name="Object 15"/>
          <p:cNvSpPr txBox="1"/>
          <p:nvPr/>
        </p:nvSpPr>
        <p:spPr>
          <a:xfrm>
            <a:off x="152400" y="2265283"/>
            <a:ext cx="1501253" cy="523220"/>
          </a:xfrm>
          <a:prstGeom prst="rect">
            <a:avLst/>
          </a:prstGeom>
          <a:noFill/>
        </p:spPr>
        <p:txBody>
          <a:bodyPr wrap="square" anchor="t">
            <a:spAutoFit/>
          </a:bodyPr>
          <a:lstStyle/>
          <a:p>
            <a:pPr lvl="0">
              <a:defRPr/>
            </a:pPr>
            <a:r>
              <a:rPr lang="ja-JP" altLang="en-US" sz="2800" b="1" kern="0" spc="-400" dirty="0">
                <a:solidFill>
                  <a:srgbClr val="FFFFFF"/>
                </a:solidFill>
                <a:latin typeface="Yu Gothic" panose="020B0400000000000000" pitchFamily="34" charset="-128"/>
                <a:ea typeface="Yu Gothic" panose="020B0400000000000000" pitchFamily="34" charset="-128"/>
                <a:cs typeface="Gmarket Sans Bold"/>
              </a:rPr>
              <a:t>開発環境</a:t>
            </a:r>
            <a:endParaRPr lang="ko-KR" altLang="en-US" sz="2800" b="1" kern="0" spc="-400" dirty="0">
              <a:solidFill>
                <a:srgbClr val="FFFFFF"/>
              </a:solidFill>
              <a:latin typeface="Yu Gothic" panose="020B0400000000000000" pitchFamily="34" charset="-128"/>
              <a:ea typeface="한컴 윤고딕 760"/>
              <a:cs typeface="Gmarket Sans Bold"/>
            </a:endParaRPr>
          </a:p>
        </p:txBody>
      </p:sp>
      <p:sp>
        <p:nvSpPr>
          <p:cNvPr id="16" name="Object 16"/>
          <p:cNvSpPr txBox="1"/>
          <p:nvPr/>
        </p:nvSpPr>
        <p:spPr>
          <a:xfrm>
            <a:off x="152400" y="1844250"/>
            <a:ext cx="855983" cy="538609"/>
          </a:xfrm>
          <a:prstGeom prst="rect">
            <a:avLst/>
          </a:prstGeom>
          <a:noFill/>
        </p:spPr>
        <p:txBody>
          <a:bodyPr wrap="square" anchor="t">
            <a:spAutoFit/>
          </a:bodyPr>
          <a:lstStyle/>
          <a:p>
            <a:pPr lvl="0">
              <a:defRPr/>
            </a:pPr>
            <a:r>
              <a:rPr lang="en-US" sz="2900" kern="0" spc="-400" dirty="0">
                <a:solidFill>
                  <a:srgbClr val="FFFFFF"/>
                </a:solidFill>
                <a:latin typeface="Yu Gothic" panose="020B0400000000000000" pitchFamily="34" charset="-128"/>
                <a:ea typeface="Yu Gothic" panose="020B0400000000000000" pitchFamily="34" charset="-128"/>
                <a:cs typeface="Gmarket Sans Bold"/>
              </a:rPr>
              <a:t>#0</a:t>
            </a:r>
            <a:r>
              <a:rPr lang="en-US" altLang="ko-KR" sz="2900" kern="0" spc="-400" dirty="0">
                <a:solidFill>
                  <a:srgbClr val="FFFFFF"/>
                </a:solidFill>
                <a:latin typeface="Yu Gothic" panose="020B0400000000000000" pitchFamily="34" charset="-128"/>
                <a:ea typeface="Yu Gothic" panose="020B0400000000000000" pitchFamily="34" charset="-128"/>
                <a:cs typeface="Gmarket Sans Bold"/>
              </a:rPr>
              <a:t>1</a:t>
            </a:r>
          </a:p>
        </p:txBody>
      </p:sp>
      <p:sp>
        <p:nvSpPr>
          <p:cNvPr id="17" name="Object 17"/>
          <p:cNvSpPr txBox="1"/>
          <p:nvPr/>
        </p:nvSpPr>
        <p:spPr>
          <a:xfrm>
            <a:off x="2107101" y="2045732"/>
            <a:ext cx="8155559" cy="646331"/>
          </a:xfrm>
          <a:prstGeom prst="rect">
            <a:avLst/>
          </a:prstGeom>
          <a:noFill/>
        </p:spPr>
        <p:txBody>
          <a:bodyPr wrap="square" anchor="t">
            <a:spAutoFit/>
          </a:bodyPr>
          <a:lstStyle/>
          <a:p>
            <a:pPr marL="222000" lvl="0" indent="-222000">
              <a:buFontTx/>
              <a:buBlip>
                <a:blip r:embed="rId4"/>
              </a:buBlip>
              <a:defRPr/>
            </a:pPr>
            <a:r>
              <a:rPr lang="en-US" altLang="ja-JP" sz="1200" dirty="0">
                <a:solidFill>
                  <a:srgbClr val="000000"/>
                </a:solidFill>
                <a:latin typeface="Yu Gothic" panose="020B0400000000000000" pitchFamily="34" charset="-128"/>
                <a:ea typeface="Yu Gothic" panose="020B0400000000000000" pitchFamily="34" charset="-128"/>
                <a:cs typeface="Gmarket Sans Medium"/>
              </a:rPr>
              <a:t>WEB</a:t>
            </a:r>
            <a:r>
              <a:rPr lang="ja-JP" altLang="en-US" sz="1200" dirty="0">
                <a:solidFill>
                  <a:srgbClr val="000000"/>
                </a:solidFill>
                <a:latin typeface="Yu Gothic" panose="020B0400000000000000" pitchFamily="34" charset="-128"/>
                <a:ea typeface="Yu Gothic" panose="020B0400000000000000" pitchFamily="34" charset="-128"/>
                <a:cs typeface="Gmarket Sans Medium"/>
              </a:rPr>
              <a:t>開発の基本となる言語です。</a:t>
            </a:r>
            <a:endParaRPr lang="en-US" altLang="ja-JP" sz="1200" dirty="0">
              <a:solidFill>
                <a:srgbClr val="000000"/>
              </a:solidFill>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ja-JP" altLang="en-US" sz="1200" i="0" dirty="0">
                <a:solidFill>
                  <a:srgbClr val="202124"/>
                </a:solidFill>
                <a:effectLst/>
                <a:latin typeface="Yu Gothic" panose="020B0400000000000000" pitchFamily="34" charset="-128"/>
                <a:ea typeface="Yu Gothic" panose="020B0400000000000000" pitchFamily="34" charset="-128"/>
              </a:rPr>
              <a:t>フロントエンド開発の便利性のだめ</a:t>
            </a:r>
            <a:r>
              <a:rPr lang="en-US" altLang="ko-KR" sz="1200" dirty="0">
                <a:solidFill>
                  <a:srgbClr val="000000"/>
                </a:solidFill>
                <a:latin typeface="Yu Gothic" panose="020B0400000000000000" pitchFamily="34" charset="-128"/>
                <a:ea typeface="Yu Gothic" panose="020B0400000000000000" pitchFamily="34" charset="-128"/>
                <a:cs typeface="Gmarket Sans Medium"/>
              </a:rPr>
              <a:t>Bootstrap 4.6</a:t>
            </a:r>
            <a:r>
              <a:rPr lang="ja-JP" altLang="en-US" sz="1200" dirty="0">
                <a:solidFill>
                  <a:srgbClr val="000000"/>
                </a:solidFill>
                <a:latin typeface="Yu Gothic" panose="020B0400000000000000" pitchFamily="34" charset="-128"/>
                <a:ea typeface="Yu Gothic" panose="020B0400000000000000" pitchFamily="34" charset="-128"/>
                <a:cs typeface="Gmarket Sans Medium"/>
              </a:rPr>
              <a:t>バージョンを使用しました。</a:t>
            </a:r>
            <a:endParaRPr lang="en-US" altLang="ko-KR" sz="1200" dirty="0">
              <a:solidFill>
                <a:srgbClr val="000000"/>
              </a:solidFill>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en-US" altLang="ja-JP" sz="1200" dirty="0">
                <a:solidFill>
                  <a:srgbClr val="000000"/>
                </a:solidFill>
                <a:latin typeface="Yu Gothic" panose="020B0400000000000000" pitchFamily="34" charset="-128"/>
                <a:ea typeface="Yu Gothic" panose="020B0400000000000000" pitchFamily="34" charset="-128"/>
                <a:cs typeface="Gmarket Sans Medium"/>
              </a:rPr>
              <a:t>jQuery</a:t>
            </a:r>
            <a:r>
              <a:rPr lang="ja-JP" altLang="en-US" sz="1200" dirty="0">
                <a:solidFill>
                  <a:srgbClr val="000000"/>
                </a:solidFill>
                <a:latin typeface="Yu Gothic" panose="020B0400000000000000" pitchFamily="34" charset="-128"/>
                <a:ea typeface="Yu Gothic" panose="020B0400000000000000" pitchFamily="34" charset="-128"/>
                <a:cs typeface="Gmarket Sans Medium"/>
              </a:rPr>
              <a:t>を使用し、</a:t>
            </a:r>
            <a:r>
              <a:rPr lang="en-US" altLang="ja-JP" sz="1200" dirty="0">
                <a:solidFill>
                  <a:srgbClr val="000000"/>
                </a:solidFill>
                <a:latin typeface="Yu Gothic" panose="020B0400000000000000" pitchFamily="34" charset="-128"/>
                <a:ea typeface="Yu Gothic" panose="020B0400000000000000" pitchFamily="34" charset="-128"/>
                <a:cs typeface="Gmarket Sans Medium"/>
              </a:rPr>
              <a:t>Ajax</a:t>
            </a:r>
            <a:r>
              <a:rPr lang="ja-JP" altLang="en-US" sz="1200" dirty="0">
                <a:solidFill>
                  <a:srgbClr val="000000"/>
                </a:solidFill>
                <a:latin typeface="Yu Gothic" panose="020B0400000000000000" pitchFamily="34" charset="-128"/>
                <a:ea typeface="Yu Gothic" panose="020B0400000000000000" pitchFamily="34" charset="-128"/>
                <a:cs typeface="Gmarket Sans Medium"/>
              </a:rPr>
              <a:t>で主要機能を非同期処理するように使用しました。</a:t>
            </a:r>
            <a:endParaRPr lang="ko-KR" altLang="en-US" sz="1200" dirty="0">
              <a:solidFill>
                <a:srgbClr val="000000"/>
              </a:solidFill>
              <a:latin typeface="Yu Gothic" panose="020B0400000000000000" pitchFamily="34" charset="-128"/>
              <a:ea typeface="한컴 윤고딕 760"/>
              <a:cs typeface="Gmarket Sans Medium"/>
            </a:endParaRPr>
          </a:p>
        </p:txBody>
      </p:sp>
      <p:sp>
        <p:nvSpPr>
          <p:cNvPr id="18" name="Object 18"/>
          <p:cNvSpPr txBox="1"/>
          <p:nvPr/>
        </p:nvSpPr>
        <p:spPr>
          <a:xfrm>
            <a:off x="2023932" y="1676400"/>
            <a:ext cx="2395667" cy="369332"/>
          </a:xfrm>
          <a:prstGeom prst="rect">
            <a:avLst/>
          </a:prstGeom>
          <a:noFill/>
        </p:spPr>
        <p:txBody>
          <a:bodyPr wrap="square" anchor="t">
            <a:spAutoFit/>
          </a:bodyPr>
          <a:lstStyle/>
          <a:p>
            <a:pPr lvl="0">
              <a:defRPr/>
            </a:pP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#2 </a:t>
            </a:r>
            <a:r>
              <a:rPr lang="en-US" altLang="ko-KR" sz="1800" b="1" kern="0" spc="-100" dirty="0">
                <a:solidFill>
                  <a:srgbClr val="000000"/>
                </a:solidFill>
                <a:latin typeface="Yu Gothic" panose="020B0400000000000000" pitchFamily="34" charset="-128"/>
                <a:ea typeface="Yu Gothic" panose="020B0400000000000000" pitchFamily="34" charset="-128"/>
                <a:cs typeface="NanumSquare ExtraBold"/>
              </a:rPr>
              <a:t>HTML/CSS/JS</a:t>
            </a:r>
          </a:p>
        </p:txBody>
      </p:sp>
      <p:sp>
        <p:nvSpPr>
          <p:cNvPr id="19" name="Object 19"/>
          <p:cNvSpPr txBox="1"/>
          <p:nvPr/>
        </p:nvSpPr>
        <p:spPr>
          <a:xfrm>
            <a:off x="2107101" y="800723"/>
            <a:ext cx="6683947" cy="646331"/>
          </a:xfrm>
          <a:prstGeom prst="rect">
            <a:avLst/>
          </a:prstGeom>
          <a:noFill/>
        </p:spPr>
        <p:txBody>
          <a:bodyPr wrap="square" anchor="t">
            <a:spAutoFit/>
          </a:bodyPr>
          <a:lstStyle/>
          <a:p>
            <a:pPr marL="222000" lvl="0" indent="-222000">
              <a:buFontTx/>
              <a:buBlip>
                <a:blip r:embed="rId4"/>
              </a:buBlip>
              <a:defRPr/>
            </a:pPr>
            <a:r>
              <a:rPr lang="en-US" altLang="ko-KR" sz="1200" dirty="0">
                <a:latin typeface="Yu Gothic" panose="020B0400000000000000" pitchFamily="34" charset="-128"/>
                <a:ea typeface="Yu Gothic" panose="020B0400000000000000" pitchFamily="34" charset="-128"/>
                <a:cs typeface="Gmarket Sans Medium"/>
              </a:rPr>
              <a:t>Python</a:t>
            </a:r>
            <a:r>
              <a:rPr lang="ja-JP" altLang="en-US" sz="1200" dirty="0">
                <a:latin typeface="Yu Gothic" panose="020B0400000000000000" pitchFamily="34" charset="-128"/>
                <a:ea typeface="Yu Gothic" panose="020B0400000000000000" pitchFamily="34" charset="-128"/>
                <a:cs typeface="Gmarket Sans Medium"/>
              </a:rPr>
              <a:t>は実用率と生産性の高い言語で</a:t>
            </a:r>
            <a:r>
              <a:rPr lang="en-US" altLang="ja-JP" sz="1200" dirty="0">
                <a:latin typeface="Yu Gothic" panose="020B0400000000000000" pitchFamily="34" charset="-128"/>
                <a:ea typeface="Yu Gothic" panose="020B0400000000000000" pitchFamily="34" charset="-128"/>
                <a:cs typeface="Gmarket Sans Medium"/>
              </a:rPr>
              <a:t>3.8</a:t>
            </a:r>
            <a:r>
              <a:rPr lang="ja-JP" altLang="en-US" sz="1200" dirty="0">
                <a:latin typeface="Yu Gothic" panose="020B0400000000000000" pitchFamily="34" charset="-128"/>
                <a:ea typeface="Yu Gothic" panose="020B0400000000000000" pitchFamily="34" charset="-128"/>
                <a:cs typeface="Gmarket Sans Medium"/>
              </a:rPr>
              <a:t>バージョンを使用しました。</a:t>
            </a:r>
            <a:endParaRPr lang="en-US" altLang="ja-JP" sz="1200" dirty="0">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en-US" altLang="ko-KR" sz="1200" dirty="0">
                <a:latin typeface="Yu Gothic" panose="020B0400000000000000" pitchFamily="34" charset="-128"/>
                <a:ea typeface="Yu Gothic" panose="020B0400000000000000" pitchFamily="34" charset="-128"/>
                <a:cs typeface="Gmarket Sans Medium"/>
              </a:rPr>
              <a:t>Django</a:t>
            </a:r>
            <a:r>
              <a:rPr lang="ja-JP" altLang="en-US" sz="1200" dirty="0">
                <a:latin typeface="Yu Gothic" panose="020B0400000000000000" pitchFamily="34" charset="-128"/>
                <a:ea typeface="Yu Gothic" panose="020B0400000000000000" pitchFamily="34" charset="-128"/>
                <a:cs typeface="Gmarket Sans Medium"/>
              </a:rPr>
              <a:t>の</a:t>
            </a:r>
            <a:r>
              <a:rPr lang="en-US" altLang="ja-JP" sz="1200" dirty="0">
                <a:latin typeface="Yu Gothic" panose="020B0400000000000000" pitchFamily="34" charset="-128"/>
                <a:ea typeface="Yu Gothic" panose="020B0400000000000000" pitchFamily="34" charset="-128"/>
                <a:cs typeface="Gmarket Sans Medium"/>
              </a:rPr>
              <a:t>MVT</a:t>
            </a:r>
            <a:r>
              <a:rPr lang="ja-JP" altLang="en-US" sz="1200" dirty="0">
                <a:latin typeface="Yu Gothic" panose="020B0400000000000000" pitchFamily="34" charset="-128"/>
                <a:ea typeface="Yu Gothic" panose="020B0400000000000000" pitchFamily="34" charset="-128"/>
                <a:cs typeface="Gmarket Sans Medium"/>
              </a:rPr>
              <a:t>パターンを利用して、もっと効率的に開発に取り組みました。</a:t>
            </a:r>
            <a:endParaRPr lang="en-US" altLang="ja-JP" sz="1200" dirty="0">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en-US" altLang="ko-KR" sz="1200" dirty="0">
                <a:latin typeface="Yu Gothic" panose="020B0400000000000000" pitchFamily="34" charset="-128"/>
                <a:ea typeface="Yu Gothic" panose="020B0400000000000000" pitchFamily="34" charset="-128"/>
                <a:cs typeface="Gmarket Sans Medium"/>
              </a:rPr>
              <a:t>Python </a:t>
            </a:r>
            <a:r>
              <a:rPr lang="ja-JP" altLang="en-US" sz="1200" dirty="0">
                <a:latin typeface="Yu Gothic" panose="020B0400000000000000" pitchFamily="34" charset="-128"/>
                <a:ea typeface="Yu Gothic" panose="020B0400000000000000" pitchFamily="34" charset="-128"/>
                <a:cs typeface="Gmarket Sans Medium"/>
              </a:rPr>
              <a:t>のベースで今後の</a:t>
            </a:r>
            <a:r>
              <a:rPr lang="en-US" altLang="ja-JP" sz="1200" dirty="0">
                <a:latin typeface="Yu Gothic" panose="020B0400000000000000" pitchFamily="34" charset="-128"/>
                <a:ea typeface="Yu Gothic" panose="020B0400000000000000" pitchFamily="34" charset="-128"/>
                <a:cs typeface="Gmarket Sans Medium"/>
              </a:rPr>
              <a:t>AI</a:t>
            </a:r>
            <a:r>
              <a:rPr lang="ja-JP" altLang="en-US" sz="1200" dirty="0">
                <a:latin typeface="Yu Gothic" panose="020B0400000000000000" pitchFamily="34" charset="-128"/>
                <a:ea typeface="Yu Gothic" panose="020B0400000000000000" pitchFamily="34" charset="-128"/>
                <a:cs typeface="Gmarket Sans Medium"/>
              </a:rPr>
              <a:t>商品推薦など</a:t>
            </a:r>
            <a:r>
              <a:rPr lang="en-US" altLang="ja-JP" sz="1200" dirty="0">
                <a:latin typeface="Yu Gothic" panose="020B0400000000000000" pitchFamily="34" charset="-128"/>
                <a:ea typeface="Yu Gothic" panose="020B0400000000000000" pitchFamily="34" charset="-128"/>
                <a:cs typeface="Gmarket Sans Medium"/>
              </a:rPr>
              <a:t>AI</a:t>
            </a:r>
            <a:r>
              <a:rPr lang="ja-JP" altLang="en-US" sz="1200" dirty="0">
                <a:latin typeface="Yu Gothic" panose="020B0400000000000000" pitchFamily="34" charset="-128"/>
                <a:ea typeface="Yu Gothic" panose="020B0400000000000000" pitchFamily="34" charset="-128"/>
                <a:cs typeface="Gmarket Sans Medium"/>
              </a:rPr>
              <a:t>関連システムへの拡張が容易です。</a:t>
            </a:r>
            <a:r>
              <a:rPr lang="en-US" altLang="ko-KR" sz="1200" dirty="0">
                <a:latin typeface="Yu Gothic" panose="020B0400000000000000" pitchFamily="34" charset="-128"/>
                <a:ea typeface="Yu Gothic" panose="020B0400000000000000" pitchFamily="34" charset="-128"/>
                <a:cs typeface="Gmarket Sans Medium"/>
              </a:rPr>
              <a:t>      </a:t>
            </a:r>
            <a:endParaRPr lang="ko-KR" altLang="en-US" sz="1200" dirty="0">
              <a:latin typeface="Yu Gothic" panose="020B0400000000000000" pitchFamily="34" charset="-128"/>
              <a:ea typeface="한컴 윤고딕 760"/>
              <a:cs typeface="Gmarket Sans Medium"/>
            </a:endParaRPr>
          </a:p>
        </p:txBody>
      </p:sp>
      <p:sp>
        <p:nvSpPr>
          <p:cNvPr id="20" name="Object 20"/>
          <p:cNvSpPr txBox="1"/>
          <p:nvPr/>
        </p:nvSpPr>
        <p:spPr>
          <a:xfrm>
            <a:off x="2019262" y="445644"/>
            <a:ext cx="5020498" cy="369332"/>
          </a:xfrm>
          <a:prstGeom prst="rect">
            <a:avLst/>
          </a:prstGeom>
          <a:noFill/>
        </p:spPr>
        <p:txBody>
          <a:bodyPr wrap="square" anchor="t">
            <a:spAutoFit/>
          </a:bodyPr>
          <a:lstStyle/>
          <a:p>
            <a:pPr lvl="0">
              <a:defRPr/>
            </a:pP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#1 </a:t>
            </a:r>
            <a:r>
              <a:rPr lang="en-US" altLang="ko-KR" sz="1800" b="1" kern="0" spc="-100" dirty="0">
                <a:solidFill>
                  <a:srgbClr val="000000"/>
                </a:solidFill>
                <a:latin typeface="Yu Gothic" panose="020B0400000000000000" pitchFamily="34" charset="-128"/>
                <a:ea typeface="Yu Gothic" panose="020B0400000000000000" pitchFamily="34" charset="-128"/>
                <a:cs typeface="NanumSquare ExtraBold"/>
              </a:rPr>
              <a:t>Python Django</a:t>
            </a:r>
          </a:p>
        </p:txBody>
      </p:sp>
      <p:sp>
        <p:nvSpPr>
          <p:cNvPr id="21" name="Object 21"/>
          <p:cNvSpPr txBox="1"/>
          <p:nvPr/>
        </p:nvSpPr>
        <p:spPr>
          <a:xfrm>
            <a:off x="2107101" y="5362585"/>
            <a:ext cx="6720991" cy="1015663"/>
          </a:xfrm>
          <a:prstGeom prst="rect">
            <a:avLst/>
          </a:prstGeom>
          <a:noFill/>
        </p:spPr>
        <p:txBody>
          <a:bodyPr wrap="square" anchor="t">
            <a:spAutoFit/>
          </a:bodyPr>
          <a:lstStyle/>
          <a:p>
            <a:pPr marL="222000" indent="-222000">
              <a:buBlip>
                <a:blip r:embed="rId4"/>
              </a:buBlip>
              <a:defRPr/>
            </a:pPr>
            <a:r>
              <a:rPr lang="ja-JP" altLang="en-US" sz="1200" dirty="0">
                <a:latin typeface="Yu Gothic" panose="020B0400000000000000" pitchFamily="34" charset="-128"/>
                <a:ea typeface="Yu Gothic" panose="020B0400000000000000" pitchFamily="34" charset="-128"/>
                <a:cs typeface="Gmarket Sans Medium"/>
              </a:rPr>
              <a:t>開発したサイトを</a:t>
            </a:r>
            <a:r>
              <a:rPr lang="ko-KR" altLang="en-US" sz="1200" i="0" dirty="0">
                <a:effectLst/>
                <a:latin typeface="Yu Gothic" panose="020B0400000000000000" pitchFamily="34" charset="-128"/>
              </a:rPr>
              <a:t>配布</a:t>
            </a:r>
            <a:r>
              <a:rPr lang="ja-JP" altLang="en-US" sz="1200" i="0" dirty="0">
                <a:effectLst/>
                <a:latin typeface="Yu Gothic" panose="020B0400000000000000" pitchFamily="34" charset="-128"/>
                <a:ea typeface="Yu Gothic" panose="020B0400000000000000" pitchFamily="34" charset="-128"/>
              </a:rPr>
              <a:t>するためにクラウドコンピューティング分野で</a:t>
            </a:r>
            <a:endParaRPr lang="en-US" altLang="ja-JP" sz="1200" i="0" dirty="0">
              <a:effectLst/>
              <a:latin typeface="Yu Gothic" panose="020B0400000000000000" pitchFamily="34" charset="-128"/>
              <a:ea typeface="Yu Gothic" panose="020B0400000000000000" pitchFamily="34" charset="-128"/>
            </a:endParaRPr>
          </a:p>
          <a:p>
            <a:pPr>
              <a:defRPr/>
            </a:pPr>
            <a:r>
              <a:rPr lang="ja-JP" altLang="en-US" sz="1200" dirty="0">
                <a:latin typeface="Yu Gothic" panose="020B0400000000000000" pitchFamily="34" charset="-128"/>
                <a:ea typeface="Yu Gothic" panose="020B0400000000000000" pitchFamily="34" charset="-128"/>
              </a:rPr>
              <a:t>　  </a:t>
            </a:r>
            <a:r>
              <a:rPr lang="ja-JP" altLang="en-US" sz="1200" i="0" dirty="0">
                <a:effectLst/>
                <a:latin typeface="Yu Gothic" panose="020B0400000000000000" pitchFamily="34" charset="-128"/>
                <a:ea typeface="Yu Gothic" panose="020B0400000000000000" pitchFamily="34" charset="-128"/>
              </a:rPr>
              <a:t>最も先導的である</a:t>
            </a:r>
            <a:r>
              <a:rPr lang="en-US" altLang="ja-JP" sz="1200" i="0" dirty="0">
                <a:effectLst/>
                <a:latin typeface="Yu Gothic" panose="020B0400000000000000" pitchFamily="34" charset="-128"/>
                <a:ea typeface="Yu Gothic" panose="020B0400000000000000" pitchFamily="34" charset="-128"/>
              </a:rPr>
              <a:t>AWS</a:t>
            </a:r>
            <a:r>
              <a:rPr lang="ja-JP" altLang="en-US" sz="1200" i="0" dirty="0">
                <a:effectLst/>
                <a:latin typeface="Yu Gothic" panose="020B0400000000000000" pitchFamily="34" charset="-128"/>
                <a:ea typeface="Yu Gothic" panose="020B0400000000000000" pitchFamily="34" charset="-128"/>
              </a:rPr>
              <a:t>使用</a:t>
            </a:r>
            <a:r>
              <a:rPr lang="ja-JP" altLang="en-US" sz="1200" dirty="0">
                <a:latin typeface="Yu Gothic" panose="020B0400000000000000" pitchFamily="34" charset="-128"/>
                <a:ea typeface="Yu Gothic" panose="020B0400000000000000" pitchFamily="34" charset="-128"/>
              </a:rPr>
              <a:t>しました。</a:t>
            </a:r>
            <a:endParaRPr lang="en-US" altLang="ja-JP" sz="1200" dirty="0">
              <a:latin typeface="Yu Gothic" panose="020B0400000000000000" pitchFamily="34" charset="-128"/>
              <a:ea typeface="Yu Gothic" panose="020B0400000000000000" pitchFamily="34" charset="-128"/>
            </a:endParaRPr>
          </a:p>
          <a:p>
            <a:pPr>
              <a:defRPr/>
            </a:pPr>
            <a:endParaRPr lang="en-US" altLang="ja-JP" sz="1200" dirty="0">
              <a:latin typeface="Yu Gothic" panose="020B0400000000000000" pitchFamily="34" charset="-128"/>
              <a:ea typeface="Yu Gothic" panose="020B0400000000000000" pitchFamily="34" charset="-128"/>
              <a:cs typeface="Gmarket Sans Medium"/>
            </a:endParaRPr>
          </a:p>
          <a:p>
            <a:pPr marL="222000" indent="-222000">
              <a:buBlip>
                <a:blip r:embed="rId4"/>
              </a:buBlip>
              <a:defRPr/>
            </a:pPr>
            <a:r>
              <a:rPr lang="en-US" altLang="ko-KR" sz="1200" dirty="0">
                <a:latin typeface="Yu Gothic" panose="020B0400000000000000" pitchFamily="34" charset="-128"/>
                <a:ea typeface="Yu Gothic" panose="020B0400000000000000" pitchFamily="34" charset="-128"/>
                <a:cs typeface="Gmarket Sans Medium"/>
              </a:rPr>
              <a:t>AWS </a:t>
            </a:r>
            <a:r>
              <a:rPr lang="en-US" altLang="ko-KR" sz="1200" dirty="0" err="1">
                <a:latin typeface="Yu Gothic" panose="020B0400000000000000" pitchFamily="34" charset="-128"/>
                <a:ea typeface="Yu Gothic" panose="020B0400000000000000" pitchFamily="34" charset="-128"/>
                <a:cs typeface="Gmarket Sans Medium"/>
              </a:rPr>
              <a:t>Lightsail</a:t>
            </a:r>
            <a:r>
              <a:rPr lang="ja-JP" altLang="en-US" sz="1200" dirty="0">
                <a:latin typeface="Yu Gothic" panose="020B0400000000000000" pitchFamily="34" charset="-128"/>
                <a:ea typeface="Yu Gothic" panose="020B0400000000000000" pitchFamily="34" charset="-128"/>
                <a:cs typeface="Gmarket Sans Medium"/>
              </a:rPr>
              <a:t> でインスタンスを生成し、</a:t>
            </a:r>
            <a:r>
              <a:rPr lang="en-US" altLang="ja-JP" sz="1200" dirty="0">
                <a:latin typeface="Yu Gothic" panose="020B0400000000000000" pitchFamily="34" charset="-128"/>
                <a:ea typeface="Yu Gothic" panose="020B0400000000000000" pitchFamily="34" charset="-128"/>
                <a:cs typeface="Gmarket Sans Medium"/>
              </a:rPr>
              <a:t>Linux(Ubuntu 20.04</a:t>
            </a:r>
            <a:r>
              <a:rPr lang="ja-JP" altLang="en-US" sz="1200" dirty="0">
                <a:latin typeface="Yu Gothic" panose="020B0400000000000000" pitchFamily="34" charset="-128"/>
                <a:ea typeface="Yu Gothic" panose="020B0400000000000000" pitchFamily="34" charset="-128"/>
                <a:cs typeface="Gmarket Sans Medium"/>
              </a:rPr>
              <a:t>バージョン</a:t>
            </a:r>
            <a:r>
              <a:rPr lang="en-US" altLang="ja-JP" sz="1200" dirty="0">
                <a:latin typeface="Yu Gothic" panose="020B0400000000000000" pitchFamily="34" charset="-128"/>
                <a:ea typeface="Yu Gothic" panose="020B0400000000000000" pitchFamily="34" charset="-128"/>
                <a:cs typeface="Gmarket Sans Medium"/>
              </a:rPr>
              <a:t>)</a:t>
            </a:r>
            <a:r>
              <a:rPr lang="ja-JP" altLang="en-US" sz="1200" dirty="0">
                <a:latin typeface="Yu Gothic" panose="020B0400000000000000" pitchFamily="34" charset="-128"/>
                <a:ea typeface="Yu Gothic" panose="020B0400000000000000" pitchFamily="34" charset="-128"/>
                <a:cs typeface="Gmarket Sans Medium"/>
              </a:rPr>
              <a:t>環境で</a:t>
            </a:r>
            <a:r>
              <a:rPr lang="en-US" altLang="ja-JP" sz="1200" dirty="0">
                <a:latin typeface="Yu Gothic" panose="020B0400000000000000" pitchFamily="34" charset="-128"/>
                <a:ea typeface="Yu Gothic" panose="020B0400000000000000" pitchFamily="34" charset="-128"/>
                <a:cs typeface="Gmarket Sans Medium"/>
              </a:rPr>
              <a:t>Django</a:t>
            </a:r>
            <a:r>
              <a:rPr lang="ja-JP" altLang="en-US" sz="1200" dirty="0">
                <a:latin typeface="Yu Gothic" panose="020B0400000000000000" pitchFamily="34" charset="-128"/>
                <a:ea typeface="Yu Gothic" panose="020B0400000000000000" pitchFamily="34" charset="-128"/>
                <a:cs typeface="Gmarket Sans Medium"/>
              </a:rPr>
              <a:t>と</a:t>
            </a:r>
            <a:r>
              <a:rPr lang="en-US" altLang="ja-JP" sz="1200" dirty="0">
                <a:latin typeface="Yu Gothic" panose="020B0400000000000000" pitchFamily="34" charset="-128"/>
                <a:ea typeface="Yu Gothic" panose="020B0400000000000000" pitchFamily="34" charset="-128"/>
                <a:cs typeface="Gmarket Sans Medium"/>
              </a:rPr>
              <a:t>WEB</a:t>
            </a:r>
            <a:r>
              <a:rPr lang="ja-JP" altLang="en-US" sz="1200" dirty="0">
                <a:latin typeface="Yu Gothic" panose="020B0400000000000000" pitchFamily="34" charset="-128"/>
                <a:ea typeface="Yu Gothic" panose="020B0400000000000000" pitchFamily="34" charset="-128"/>
                <a:cs typeface="Gmarket Sans Medium"/>
              </a:rPr>
              <a:t>サーバー間の接続に必要な</a:t>
            </a:r>
            <a:r>
              <a:rPr lang="en-US" altLang="ja-JP" sz="1200" dirty="0" err="1">
                <a:latin typeface="Yu Gothic" panose="020B0400000000000000" pitchFamily="34" charset="-128"/>
                <a:ea typeface="Yu Gothic" panose="020B0400000000000000" pitchFamily="34" charset="-128"/>
                <a:cs typeface="Gmarket Sans Medium"/>
              </a:rPr>
              <a:t>Gunicorn</a:t>
            </a:r>
            <a:r>
              <a:rPr lang="ja-JP" altLang="en-US" sz="1200" dirty="0">
                <a:latin typeface="Yu Gothic" panose="020B0400000000000000" pitchFamily="34" charset="-128"/>
                <a:ea typeface="Yu Gothic" panose="020B0400000000000000" pitchFamily="34" charset="-128"/>
                <a:cs typeface="Gmarket Sans Medium"/>
              </a:rPr>
              <a:t>と</a:t>
            </a:r>
            <a:r>
              <a:rPr lang="en-US" altLang="ja-JP" sz="1200" dirty="0" err="1">
                <a:latin typeface="Yu Gothic" panose="020B0400000000000000" pitchFamily="34" charset="-128"/>
                <a:ea typeface="Yu Gothic" panose="020B0400000000000000" pitchFamily="34" charset="-128"/>
                <a:cs typeface="Gmarket Sans Medium"/>
              </a:rPr>
              <a:t>Ngnix</a:t>
            </a:r>
            <a:r>
              <a:rPr lang="ja-JP" altLang="en-US" sz="1200" dirty="0">
                <a:latin typeface="Yu Gothic" panose="020B0400000000000000" pitchFamily="34" charset="-128"/>
                <a:ea typeface="Yu Gothic" panose="020B0400000000000000" pitchFamily="34" charset="-128"/>
                <a:cs typeface="Gmarket Sans Medium"/>
              </a:rPr>
              <a:t>を使用しました。</a:t>
            </a:r>
            <a:endParaRPr lang="ko-KR" altLang="en-US" sz="1200" dirty="0">
              <a:latin typeface="Yu Gothic" panose="020B0400000000000000" pitchFamily="34" charset="-128"/>
              <a:ea typeface="한컴 윤고딕 760"/>
              <a:cs typeface="Gmarket Sans Medium"/>
            </a:endParaRPr>
          </a:p>
        </p:txBody>
      </p:sp>
      <p:sp>
        <p:nvSpPr>
          <p:cNvPr id="22" name="Object 22"/>
          <p:cNvSpPr txBox="1"/>
          <p:nvPr/>
        </p:nvSpPr>
        <p:spPr>
          <a:xfrm>
            <a:off x="2023933" y="4948723"/>
            <a:ext cx="3194616" cy="367612"/>
          </a:xfrm>
          <a:prstGeom prst="rect">
            <a:avLst/>
          </a:prstGeom>
          <a:noFill/>
        </p:spPr>
        <p:txBody>
          <a:bodyPr wrap="square" anchor="t">
            <a:spAutoFit/>
          </a:bodyPr>
          <a:lstStyle/>
          <a:p>
            <a:pPr lvl="0">
              <a:defRPr/>
            </a:pP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#5</a:t>
            </a:r>
            <a:r>
              <a:rPr lang="en-US" altLang="ko-KR" sz="1800" b="1" kern="0" spc="-100" dirty="0">
                <a:solidFill>
                  <a:srgbClr val="000000"/>
                </a:solidFill>
                <a:latin typeface="Yu Gothic" panose="020B0400000000000000" pitchFamily="34" charset="-128"/>
                <a:ea typeface="Yu Gothic" panose="020B0400000000000000" pitchFamily="34" charset="-128"/>
                <a:cs typeface="NanumSquare ExtraBold"/>
              </a:rPr>
              <a:t> Amazon Web Services</a:t>
            </a: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 </a:t>
            </a:r>
          </a:p>
        </p:txBody>
      </p:sp>
      <p:sp>
        <p:nvSpPr>
          <p:cNvPr id="23" name="Object 23"/>
          <p:cNvSpPr txBox="1"/>
          <p:nvPr/>
        </p:nvSpPr>
        <p:spPr>
          <a:xfrm>
            <a:off x="2127135" y="3270299"/>
            <a:ext cx="6549651" cy="830997"/>
          </a:xfrm>
          <a:prstGeom prst="rect">
            <a:avLst/>
          </a:prstGeom>
          <a:noFill/>
        </p:spPr>
        <p:txBody>
          <a:bodyPr wrap="square" anchor="t">
            <a:spAutoFit/>
          </a:bodyPr>
          <a:lstStyle/>
          <a:p>
            <a:pPr marL="222000" lvl="0" indent="-222000">
              <a:buFontTx/>
              <a:buBlip>
                <a:blip r:embed="rId4"/>
              </a:buBlip>
              <a:defRPr/>
            </a:pPr>
            <a:r>
              <a:rPr lang="ja-JP" altLang="en-US" sz="1200" dirty="0">
                <a:latin typeface="Yu Gothic" panose="020B0400000000000000" pitchFamily="34" charset="-128"/>
                <a:ea typeface="Yu Gothic" panose="020B0400000000000000" pitchFamily="34" charset="-128"/>
                <a:cs typeface="Gmarket Sans Medium"/>
              </a:rPr>
              <a:t>ターミナル機能を独自に内蔵しており、効率的に使用可能です。</a:t>
            </a:r>
            <a:endParaRPr lang="en-US" altLang="ja-JP" sz="1200" dirty="0">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ja-JP" altLang="en-US" sz="1200" dirty="0">
                <a:latin typeface="Yu Gothic" panose="020B0400000000000000" pitchFamily="34" charset="-128"/>
                <a:ea typeface="Yu Gothic" panose="020B0400000000000000" pitchFamily="34" charset="-128"/>
                <a:cs typeface="Gmarket Sans Medium"/>
              </a:rPr>
              <a:t>言語別に</a:t>
            </a:r>
            <a:r>
              <a:rPr lang="en-US" altLang="ko-KR" sz="1200" dirty="0">
                <a:latin typeface="Yu Gothic" panose="020B0400000000000000" pitchFamily="34" charset="-128"/>
                <a:ea typeface="Yu Gothic" panose="020B0400000000000000" pitchFamily="34" charset="-128"/>
                <a:cs typeface="Gmarket Sans Medium"/>
              </a:rPr>
              <a:t>syntax highlighting</a:t>
            </a:r>
            <a:r>
              <a:rPr lang="ja-JP" altLang="en-US" sz="1200" dirty="0">
                <a:latin typeface="Yu Gothic" panose="020B0400000000000000" pitchFamily="34" charset="-128"/>
                <a:ea typeface="Yu Gothic" panose="020B0400000000000000" pitchFamily="34" charset="-128"/>
                <a:cs typeface="Gmarket Sans Medium"/>
              </a:rPr>
              <a:t>が適用され、色んな言語での開発が用意です。</a:t>
            </a:r>
            <a:endParaRPr lang="en-US" altLang="ko-KR" sz="1200" dirty="0">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ja-JP" altLang="en-US" sz="1200" dirty="0">
                <a:latin typeface="Yu Gothic" panose="020B0400000000000000" pitchFamily="34" charset="-128"/>
                <a:ea typeface="Yu Gothic" panose="020B0400000000000000" pitchFamily="34" charset="-128"/>
                <a:cs typeface="Gmarket Sans Medium"/>
              </a:rPr>
              <a:t>さまざまな開発環境関連の拡張機能を提供することで生産性が良いです。</a:t>
            </a:r>
            <a:endParaRPr lang="en-US" altLang="ja-JP" sz="1200" dirty="0">
              <a:latin typeface="Yu Gothic" panose="020B0400000000000000" pitchFamily="34" charset="-128"/>
              <a:ea typeface="Yu Gothic" panose="020B0400000000000000" pitchFamily="34" charset="-128"/>
              <a:cs typeface="Gmarket Sans Medium"/>
            </a:endParaRPr>
          </a:p>
          <a:p>
            <a:pPr marL="222000" lvl="0" indent="-222000">
              <a:buFontTx/>
              <a:buBlip>
                <a:blip r:embed="rId4"/>
              </a:buBlip>
              <a:defRPr/>
            </a:pPr>
            <a:r>
              <a:rPr lang="en-US" altLang="ko-KR" sz="1200" dirty="0">
                <a:latin typeface="Yu Gothic" panose="020B0400000000000000" pitchFamily="34" charset="-128"/>
                <a:ea typeface="Yu Gothic" panose="020B0400000000000000" pitchFamily="34" charset="-128"/>
                <a:cs typeface="Gmarket Sans Medium"/>
              </a:rPr>
              <a:t>Git</a:t>
            </a:r>
            <a:r>
              <a:rPr lang="ko-KR" altLang="en-US" sz="1200" dirty="0">
                <a:latin typeface="Yu Gothic" panose="020B0400000000000000" pitchFamily="34" charset="-128"/>
                <a:ea typeface="한컴 윤고딕 760"/>
                <a:cs typeface="Gmarket Sans Medium"/>
              </a:rPr>
              <a:t> </a:t>
            </a:r>
            <a:r>
              <a:rPr lang="ja-JP" altLang="en-US" sz="1200" dirty="0">
                <a:latin typeface="Yu Gothic" panose="020B0400000000000000" pitchFamily="34" charset="-128"/>
                <a:ea typeface="Yu Gothic" panose="020B0400000000000000" pitchFamily="34" charset="-128"/>
                <a:cs typeface="Gmarket Sans Medium"/>
              </a:rPr>
              <a:t>連動によりコラボする時に便利だったため使用しました。</a:t>
            </a:r>
            <a:endParaRPr lang="en-US" altLang="ko-KR" sz="1200" dirty="0">
              <a:latin typeface="Yu Gothic" panose="020B0400000000000000" pitchFamily="34" charset="-128"/>
              <a:ea typeface="Yu Gothic" panose="020B0400000000000000" pitchFamily="34" charset="-128"/>
              <a:cs typeface="Gmarket Sans Medium"/>
            </a:endParaRPr>
          </a:p>
        </p:txBody>
      </p:sp>
      <p:sp>
        <p:nvSpPr>
          <p:cNvPr id="24" name="Object 24"/>
          <p:cNvSpPr txBox="1"/>
          <p:nvPr/>
        </p:nvSpPr>
        <p:spPr>
          <a:xfrm>
            <a:off x="2013047" y="2902687"/>
            <a:ext cx="2547082" cy="367612"/>
          </a:xfrm>
          <a:prstGeom prst="rect">
            <a:avLst/>
          </a:prstGeom>
          <a:noFill/>
        </p:spPr>
        <p:txBody>
          <a:bodyPr wrap="square" anchor="t">
            <a:spAutoFit/>
          </a:bodyPr>
          <a:lstStyle/>
          <a:p>
            <a:pPr lvl="0">
              <a:defRPr/>
            </a:pP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#3 </a:t>
            </a:r>
            <a:r>
              <a:rPr lang="en-US" altLang="ko-KR" b="1" kern="0" spc="-100" dirty="0">
                <a:solidFill>
                  <a:srgbClr val="000000"/>
                </a:solidFill>
                <a:latin typeface="Yu Gothic" panose="020B0400000000000000" pitchFamily="34" charset="-128"/>
                <a:ea typeface="Yu Gothic" panose="020B0400000000000000" pitchFamily="34" charset="-128"/>
                <a:cs typeface="NanumSquare ExtraBold"/>
              </a:rPr>
              <a:t>Visual Studio Code</a:t>
            </a:r>
            <a:endParaRPr lang="en-US" altLang="ko-KR" sz="1800" b="1" kern="0" spc="-100" dirty="0">
              <a:solidFill>
                <a:srgbClr val="000000"/>
              </a:solidFill>
              <a:latin typeface="Yu Gothic" panose="020B0400000000000000" pitchFamily="34" charset="-128"/>
              <a:ea typeface="Yu Gothic" panose="020B0400000000000000" pitchFamily="34" charset="-128"/>
              <a:cs typeface="NanumSquare ExtraBold"/>
            </a:endParaRPr>
          </a:p>
        </p:txBody>
      </p:sp>
      <p:grpSp>
        <p:nvGrpSpPr>
          <p:cNvPr id="1005" name="그룹 1005"/>
          <p:cNvGrpSpPr/>
          <p:nvPr/>
        </p:nvGrpSpPr>
        <p:grpSpPr>
          <a:xfrm>
            <a:off x="535942" y="5564751"/>
            <a:ext cx="111177" cy="139056"/>
            <a:chOff x="591025" y="6136684"/>
            <a:chExt cx="159655" cy="153348"/>
          </a:xfrm>
        </p:grpSpPr>
        <p:pic>
          <p:nvPicPr>
            <p:cNvPr id="27" name="Object 26"/>
            <p:cNvPicPr>
              <a:picLocks noChangeAspect="1"/>
            </p:cNvPicPr>
            <p:nvPr/>
          </p:nvPicPr>
          <p:blipFill rotWithShape="1">
            <a:blip r:embed="rId5"/>
            <a:stretch>
              <a:fillRect/>
            </a:stretch>
          </p:blipFill>
          <p:spPr>
            <a:xfrm rot="10800000">
              <a:off x="591025" y="6136684"/>
              <a:ext cx="159655" cy="153348"/>
            </a:xfrm>
            <a:prstGeom prst="rect">
              <a:avLst/>
            </a:prstGeom>
          </p:spPr>
        </p:pic>
      </p:grpSp>
      <p:grpSp>
        <p:nvGrpSpPr>
          <p:cNvPr id="1011" name="그룹 1002"/>
          <p:cNvGrpSpPr/>
          <p:nvPr/>
        </p:nvGrpSpPr>
        <p:grpSpPr>
          <a:xfrm>
            <a:off x="6009135" y="3496872"/>
            <a:ext cx="5691969" cy="54051"/>
            <a:chOff x="6512971" y="3843675"/>
            <a:chExt cx="6276977" cy="59607"/>
          </a:xfrm>
        </p:grpSpPr>
        <p:pic>
          <p:nvPicPr>
            <p:cNvPr id="1012"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4" name="Object 24">
            <a:extLst>
              <a:ext uri="{FF2B5EF4-FFF2-40B4-BE49-F238E27FC236}">
                <a16:creationId xmlns:a16="http://schemas.microsoft.com/office/drawing/2014/main" id="{24DFE700-92F3-44A4-3E62-E2B7E7053CB4}"/>
              </a:ext>
            </a:extLst>
          </p:cNvPr>
          <p:cNvSpPr txBox="1"/>
          <p:nvPr/>
        </p:nvSpPr>
        <p:spPr>
          <a:xfrm>
            <a:off x="2023933" y="4137131"/>
            <a:ext cx="2547082" cy="367612"/>
          </a:xfrm>
          <a:prstGeom prst="rect">
            <a:avLst/>
          </a:prstGeom>
          <a:noFill/>
        </p:spPr>
        <p:txBody>
          <a:bodyPr wrap="square" anchor="t">
            <a:spAutoFit/>
          </a:bodyPr>
          <a:lstStyle/>
          <a:p>
            <a:pPr lvl="0">
              <a:defRPr/>
            </a:pPr>
            <a:r>
              <a:rPr lang="en-US" sz="1800" b="1" kern="0" spc="-100" dirty="0">
                <a:solidFill>
                  <a:srgbClr val="000000"/>
                </a:solidFill>
                <a:latin typeface="Yu Gothic" panose="020B0400000000000000" pitchFamily="34" charset="-128"/>
                <a:ea typeface="Yu Gothic" panose="020B0400000000000000" pitchFamily="34" charset="-128"/>
                <a:cs typeface="NanumSquare ExtraBold"/>
              </a:rPr>
              <a:t>#4 </a:t>
            </a:r>
            <a:r>
              <a:rPr lang="en-US" altLang="ko-KR" b="1" kern="0" spc="-100" dirty="0">
                <a:solidFill>
                  <a:srgbClr val="000000"/>
                </a:solidFill>
                <a:latin typeface="Yu Gothic" panose="020B0400000000000000" pitchFamily="34" charset="-128"/>
                <a:ea typeface="Yu Gothic" panose="020B0400000000000000" pitchFamily="34" charset="-128"/>
                <a:cs typeface="NanumSquare ExtraBold"/>
              </a:rPr>
              <a:t>Git</a:t>
            </a:r>
            <a:endParaRPr lang="en-US" altLang="ko-KR" sz="1800" b="1" kern="0" spc="-100" dirty="0">
              <a:solidFill>
                <a:srgbClr val="000000"/>
              </a:solidFill>
              <a:latin typeface="Yu Gothic" panose="020B0400000000000000" pitchFamily="34" charset="-128"/>
              <a:ea typeface="Yu Gothic" panose="020B0400000000000000" pitchFamily="34" charset="-128"/>
              <a:cs typeface="NanumSquare ExtraBold"/>
            </a:endParaRPr>
          </a:p>
        </p:txBody>
      </p:sp>
      <p:sp>
        <p:nvSpPr>
          <p:cNvPr id="5" name="Object 23">
            <a:extLst>
              <a:ext uri="{FF2B5EF4-FFF2-40B4-BE49-F238E27FC236}">
                <a16:creationId xmlns:a16="http://schemas.microsoft.com/office/drawing/2014/main" id="{EAF8360F-5946-B76C-D51D-C231C32567E8}"/>
              </a:ext>
            </a:extLst>
          </p:cNvPr>
          <p:cNvSpPr txBox="1"/>
          <p:nvPr/>
        </p:nvSpPr>
        <p:spPr>
          <a:xfrm>
            <a:off x="2111599" y="4461982"/>
            <a:ext cx="6549651" cy="461665"/>
          </a:xfrm>
          <a:prstGeom prst="rect">
            <a:avLst/>
          </a:prstGeom>
          <a:noFill/>
        </p:spPr>
        <p:txBody>
          <a:bodyPr wrap="square" anchor="t">
            <a:spAutoFit/>
          </a:bodyPr>
          <a:lstStyle/>
          <a:p>
            <a:pPr marL="222000" lvl="0" indent="-222000">
              <a:buFontTx/>
              <a:buBlip>
                <a:blip r:embed="rId4"/>
              </a:buBlip>
              <a:defRPr/>
            </a:pPr>
            <a:r>
              <a:rPr lang="ja-JP" altLang="en-US" sz="1200" dirty="0">
                <a:latin typeface="Yu Gothic" panose="020B0400000000000000" pitchFamily="34" charset="-128"/>
                <a:ea typeface="Yu Gothic" panose="020B0400000000000000" pitchFamily="34" charset="-128"/>
                <a:cs typeface="Gmarket Sans Medium"/>
              </a:rPr>
              <a:t>プロジェクトの管理と協業に必須だと思いました。</a:t>
            </a:r>
            <a:endParaRPr lang="ko-KR" altLang="en-US" sz="1200" dirty="0">
              <a:latin typeface="Yu Gothic" panose="020B0400000000000000" pitchFamily="34" charset="-128"/>
              <a:cs typeface="Gmarket Sans Medium"/>
            </a:endParaRPr>
          </a:p>
          <a:p>
            <a:pPr marL="222000" lvl="0" indent="-222000">
              <a:buFontTx/>
              <a:buBlip>
                <a:blip r:embed="rId4"/>
              </a:buBlip>
              <a:defRPr/>
            </a:pPr>
            <a:r>
              <a:rPr lang="ja-JP" altLang="en-US" sz="1200" dirty="0">
                <a:latin typeface="Yu Gothic" panose="020B0400000000000000" pitchFamily="34" charset="-128"/>
                <a:ea typeface="Yu Gothic" panose="020B0400000000000000" pitchFamily="34" charset="-128"/>
                <a:cs typeface="Gmarket Sans Medium"/>
              </a:rPr>
              <a:t>オフラインで作業が可能であり、速度が速いため、使用しました。</a:t>
            </a:r>
            <a:endParaRPr lang="ko-KR" altLang="en-US" sz="1200" dirty="0">
              <a:latin typeface="Yu Gothic" panose="020B0400000000000000" pitchFamily="34" charset="-128"/>
              <a:cs typeface="Gmarket Sans Medium"/>
            </a:endParaRPr>
          </a:p>
        </p:txBody>
      </p:sp>
      <p:sp>
        <p:nvSpPr>
          <p:cNvPr id="26" name="Object 22">
            <a:extLst>
              <a:ext uri="{FF2B5EF4-FFF2-40B4-BE49-F238E27FC236}">
                <a16:creationId xmlns:a16="http://schemas.microsoft.com/office/drawing/2014/main" id="{059D1148-BA75-436B-8C41-82AA4F9FE259}"/>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Yu Gothic" panose="020B0400000000000000" pitchFamily="34" charset="-128"/>
                <a:cs typeface="S-Core Dream 5 Medium"/>
              </a:rPr>
              <a:t>02. </a:t>
            </a:r>
            <a:r>
              <a:rPr kumimoji="0" lang="ja-JP" altLang="en-US" sz="1000" b="0" i="0" u="none" strike="noStrike" kern="1200" cap="none" spc="0" normalizeH="0" baseline="0" dirty="0">
                <a:solidFill>
                  <a:srgbClr val="60B0B6"/>
                </a:solidFill>
                <a:latin typeface="한컴 윤고딕 760"/>
                <a:ea typeface="Yu Gothic" panose="020B0400000000000000" pitchFamily="34" charset="-128"/>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10" name="그룹 1002"/>
          <p:cNvGrpSpPr/>
          <p:nvPr/>
        </p:nvGrpSpPr>
        <p:grpSpPr>
          <a:xfrm>
            <a:off x="6009135" y="3485448"/>
            <a:ext cx="5691969" cy="54051"/>
            <a:chOff x="6512971" y="3843675"/>
            <a:chExt cx="6276977" cy="59607"/>
          </a:xfrm>
        </p:grpSpPr>
        <p:pic>
          <p:nvPicPr>
            <p:cNvPr id="1011"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27" name="그룹 1002"/>
          <p:cNvGrpSpPr/>
          <p:nvPr/>
        </p:nvGrpSpPr>
        <p:grpSpPr>
          <a:xfrm>
            <a:off x="7954795" y="228600"/>
            <a:ext cx="808204" cy="776278"/>
            <a:chOff x="9168833" y="1211868"/>
            <a:chExt cx="891270" cy="856063"/>
          </a:xfrm>
        </p:grpSpPr>
        <p:pic>
          <p:nvPicPr>
            <p:cNvPr id="1028" name="Object 10"/>
            <p:cNvPicPr>
              <a:picLocks noChangeAspect="1"/>
            </p:cNvPicPr>
            <p:nvPr/>
          </p:nvPicPr>
          <p:blipFill rotWithShape="1">
            <a:blip r:embed="rId4"/>
            <a:stretch>
              <a:fillRect/>
            </a:stretch>
          </p:blipFill>
          <p:spPr>
            <a:xfrm>
              <a:off x="9168833" y="1211868"/>
              <a:ext cx="891270" cy="856063"/>
            </a:xfrm>
            <a:prstGeom prst="rect">
              <a:avLst/>
            </a:prstGeom>
          </p:spPr>
        </p:pic>
      </p:grpSp>
      <p:sp>
        <p:nvSpPr>
          <p:cNvPr id="1033"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400" b="1" kern="0" spc="-400" dirty="0">
                <a:solidFill>
                  <a:srgbClr val="000000"/>
                </a:solidFill>
                <a:latin typeface="Yu Gothic" panose="020B0400000000000000" pitchFamily="34" charset="-128"/>
                <a:ea typeface="Yu Gothic" panose="020B0400000000000000" pitchFamily="34" charset="-128"/>
                <a:cs typeface="Gmarket Sans Bold"/>
              </a:rPr>
              <a:t>開発日程</a:t>
            </a:r>
            <a:endParaRPr kumimoji="0" lang="ko-KR" altLang="en-US" sz="2400" b="1" i="0" u="none" strike="noStrike" kern="0" cap="none" spc="-400" normalizeH="0" baseline="0" dirty="0">
              <a:solidFill>
                <a:srgbClr val="000000"/>
              </a:solidFill>
              <a:latin typeface="Yu Gothic" panose="020B0400000000000000" pitchFamily="34" charset="-128"/>
              <a:ea typeface="한컴 윤고딕 760"/>
              <a:cs typeface="Gmarket Sans Bold"/>
            </a:endParaRPr>
          </a:p>
        </p:txBody>
      </p:sp>
      <p:sp>
        <p:nvSpPr>
          <p:cNvPr id="1034" name="Object 17"/>
          <p:cNvSpPr txBox="1"/>
          <p:nvPr/>
        </p:nvSpPr>
        <p:spPr>
          <a:xfrm>
            <a:off x="152401" y="152400"/>
            <a:ext cx="111466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a:solidFill>
                  <a:srgbClr val="60B0B6"/>
                </a:solidFill>
                <a:latin typeface="Yu Gothic" panose="020B0400000000000000" pitchFamily="34" charset="-128"/>
                <a:ea typeface="Yu Gothic" panose="020B0400000000000000" pitchFamily="34" charset="-128"/>
                <a:cs typeface="Gmarket Sans Bold"/>
              </a:rPr>
              <a:t>2</a:t>
            </a:r>
          </a:p>
        </p:txBody>
      </p:sp>
      <p:sp>
        <p:nvSpPr>
          <p:cNvPr id="30" name="Object 22">
            <a:extLst>
              <a:ext uri="{FF2B5EF4-FFF2-40B4-BE49-F238E27FC236}">
                <a16:creationId xmlns:a16="http://schemas.microsoft.com/office/drawing/2014/main" id="{6168FCD3-CFC5-4667-82C9-79030F054535}"/>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02. </a:t>
            </a:r>
            <a:r>
              <a:rPr kumimoji="0" lang="ja-JP" alt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開発内容</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pic>
        <p:nvPicPr>
          <p:cNvPr id="3" name="그림 2">
            <a:extLst>
              <a:ext uri="{FF2B5EF4-FFF2-40B4-BE49-F238E27FC236}">
                <a16:creationId xmlns:a16="http://schemas.microsoft.com/office/drawing/2014/main" id="{64025658-A79C-4A5A-9DC1-3A96CF5659D1}"/>
              </a:ext>
            </a:extLst>
          </p:cNvPr>
          <p:cNvPicPr>
            <a:picLocks noChangeAspect="1"/>
          </p:cNvPicPr>
          <p:nvPr/>
        </p:nvPicPr>
        <p:blipFill>
          <a:blip r:embed="rId5"/>
          <a:stretch>
            <a:fillRect/>
          </a:stretch>
        </p:blipFill>
        <p:spPr>
          <a:xfrm>
            <a:off x="581259" y="2209800"/>
            <a:ext cx="8143640" cy="335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BA91A67-4A71-4B58-8742-D1037016F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 y="314424"/>
            <a:ext cx="8887698" cy="5238551"/>
          </a:xfrm>
          <a:prstGeom prst="rect">
            <a:avLst/>
          </a:prstGeom>
        </p:spPr>
      </p:pic>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4"/>
            <a:stretch>
              <a:fillRect/>
            </a:stretch>
          </p:blipFill>
          <p:spPr>
            <a:xfrm>
              <a:off x="-100268" y="4037192"/>
              <a:ext cx="10929196" cy="2918909"/>
            </a:xfrm>
            <a:prstGeom prst="rect">
              <a:avLst/>
            </a:prstGeom>
          </p:spPr>
        </p:pic>
      </p:grpSp>
      <p:sp>
        <p:nvSpPr>
          <p:cNvPr id="32" name="Object 32"/>
          <p:cNvSpPr txBox="1"/>
          <p:nvPr/>
        </p:nvSpPr>
        <p:spPr>
          <a:xfrm>
            <a:off x="2362200" y="362306"/>
            <a:ext cx="4821871" cy="359688"/>
          </a:xfrm>
          <a:prstGeom prst="rect">
            <a:avLst/>
          </a:prstGeom>
          <a:noFill/>
        </p:spPr>
        <p:txBody>
          <a:bodyPr wrap="square" anchor="t">
            <a:spAutoFit/>
          </a:bodyPr>
          <a:lstStyle/>
          <a:p>
            <a:pPr lvl="0" algn="ctr">
              <a:defRPr/>
            </a:pPr>
            <a:endParaRPr lang="ko-KR" altLang="en-US" b="1">
              <a:latin typeface="한컴 윤고딕 760"/>
              <a:ea typeface="한컴 윤고딕 760"/>
            </a:endParaRPr>
          </a:p>
        </p:txBody>
      </p:sp>
      <p:sp>
        <p:nvSpPr>
          <p:cNvPr id="33" name="Object 33"/>
          <p:cNvSpPr txBox="1"/>
          <p:nvPr/>
        </p:nvSpPr>
        <p:spPr>
          <a:xfrm>
            <a:off x="2047320" y="6019800"/>
            <a:ext cx="7325280" cy="338554"/>
          </a:xfrm>
          <a:prstGeom prst="rect">
            <a:avLst/>
          </a:prstGeom>
          <a:noFill/>
        </p:spPr>
        <p:txBody>
          <a:bodyPr wrap="square" anchor="t">
            <a:spAutoFit/>
          </a:bodyPr>
          <a:lstStyle/>
          <a:p>
            <a:pPr lvl="0" algn="ctr">
              <a:defRPr/>
            </a:pPr>
            <a:r>
              <a:rPr lang="ko-KR" altLang="en-US" sz="1600" b="1" dirty="0" err="1">
                <a:solidFill>
                  <a:schemeClr val="lt1"/>
                </a:solidFill>
                <a:latin typeface="Yu Gothic" panose="020B0400000000000000" pitchFamily="34" charset="-128"/>
                <a:ea typeface="한컴 윤고딕 760"/>
              </a:rPr>
              <a:t>Entity</a:t>
            </a:r>
            <a:r>
              <a:rPr lang="ko-KR" altLang="en-US" sz="1600" b="1" dirty="0">
                <a:solidFill>
                  <a:schemeClr val="lt1"/>
                </a:solidFill>
                <a:latin typeface="Yu Gothic" panose="020B0400000000000000" pitchFamily="34" charset="-128"/>
                <a:ea typeface="한컴 윤고딕 760"/>
              </a:rPr>
              <a:t> </a:t>
            </a:r>
            <a:r>
              <a:rPr lang="ko-KR" altLang="en-US" sz="1600" b="1" dirty="0" err="1">
                <a:solidFill>
                  <a:schemeClr val="lt1"/>
                </a:solidFill>
                <a:latin typeface="Yu Gothic" panose="020B0400000000000000" pitchFamily="34" charset="-128"/>
                <a:ea typeface="한컴 윤고딕 760"/>
              </a:rPr>
              <a:t>Relationship</a:t>
            </a:r>
            <a:r>
              <a:rPr lang="ko-KR" altLang="en-US" sz="1600" b="1" dirty="0">
                <a:solidFill>
                  <a:schemeClr val="lt1"/>
                </a:solidFill>
                <a:latin typeface="Yu Gothic" panose="020B0400000000000000" pitchFamily="34" charset="-128"/>
                <a:ea typeface="한컴 윤고딕 760"/>
              </a:rPr>
              <a:t> </a:t>
            </a:r>
            <a:r>
              <a:rPr lang="ko-KR" altLang="en-US" sz="1600" b="1" dirty="0" err="1">
                <a:solidFill>
                  <a:schemeClr val="lt1"/>
                </a:solidFill>
                <a:latin typeface="Yu Gothic" panose="020B0400000000000000" pitchFamily="34" charset="-128"/>
                <a:ea typeface="한컴 윤고딕 760"/>
              </a:rPr>
              <a:t>Diagram</a:t>
            </a:r>
            <a:r>
              <a:rPr lang="en-US" altLang="ko-KR" sz="1600" b="1" dirty="0">
                <a:solidFill>
                  <a:schemeClr val="lt1"/>
                </a:solidFill>
                <a:latin typeface="Yu Gothic" panose="020B0400000000000000" pitchFamily="34" charset="-128"/>
                <a:ea typeface="Yu Gothic" panose="020B0400000000000000" pitchFamily="34" charset="-128"/>
              </a:rPr>
              <a:t>(ERD)</a:t>
            </a:r>
            <a:r>
              <a:rPr lang="ko-KR" altLang="en-US" sz="1600" b="1" dirty="0">
                <a:solidFill>
                  <a:schemeClr val="lt1"/>
                </a:solidFill>
                <a:latin typeface="Yu Gothic" panose="020B0400000000000000" pitchFamily="34" charset="-128"/>
                <a:ea typeface="한컴 윤고딕 760"/>
              </a:rPr>
              <a:t> </a:t>
            </a:r>
            <a:endParaRPr lang="en-US" altLang="ko-KR" sz="1600" dirty="0">
              <a:solidFill>
                <a:schemeClr val="lt1"/>
              </a:solidFill>
              <a:latin typeface="Yu Gothic" panose="020B0400000000000000" pitchFamily="34" charset="-128"/>
              <a:ea typeface="Yu Gothic" panose="020B0400000000000000" pitchFamily="34" charset="-128"/>
            </a:endParaRPr>
          </a:p>
        </p:txBody>
      </p:sp>
      <p:grpSp>
        <p:nvGrpSpPr>
          <p:cNvPr id="1009" name="그룹 1009"/>
          <p:cNvGrpSpPr/>
          <p:nvPr/>
        </p:nvGrpSpPr>
        <p:grpSpPr>
          <a:xfrm>
            <a:off x="3128154" y="5943867"/>
            <a:ext cx="302906" cy="241668"/>
            <a:chOff x="2319036" y="5609352"/>
            <a:chExt cx="334038" cy="266507"/>
          </a:xfrm>
        </p:grpSpPr>
        <p:pic>
          <p:nvPicPr>
            <p:cNvPr id="35" name="Object 34"/>
            <p:cNvPicPr>
              <a:picLocks noChangeAspect="1"/>
            </p:cNvPicPr>
            <p:nvPr/>
          </p:nvPicPr>
          <p:blipFill rotWithShape="1">
            <a:blip r:embed="rId5"/>
            <a:stretch>
              <a:fillRect/>
            </a:stretch>
          </p:blipFill>
          <p:spPr>
            <a:xfrm rot="10800000">
              <a:off x="2319036" y="5609352"/>
              <a:ext cx="334038" cy="266507"/>
            </a:xfrm>
            <a:prstGeom prst="rect">
              <a:avLst/>
            </a:prstGeom>
          </p:spPr>
        </p:pic>
      </p:grpSp>
      <p:grpSp>
        <p:nvGrpSpPr>
          <p:cNvPr id="1010" name="그룹 1010"/>
          <p:cNvGrpSpPr/>
          <p:nvPr/>
        </p:nvGrpSpPr>
        <p:grpSpPr>
          <a:xfrm>
            <a:off x="8153679" y="6213291"/>
            <a:ext cx="302906" cy="241668"/>
            <a:chOff x="8042164" y="5665397"/>
            <a:chExt cx="334038" cy="266507"/>
          </a:xfrm>
        </p:grpSpPr>
        <p:pic>
          <p:nvPicPr>
            <p:cNvPr id="38" name="Object 37"/>
            <p:cNvPicPr>
              <a:picLocks noChangeAspect="1"/>
            </p:cNvPicPr>
            <p:nvPr/>
          </p:nvPicPr>
          <p:blipFill rotWithShape="1">
            <a:blip r:embed="rId5"/>
            <a:stretch>
              <a:fillRect/>
            </a:stretch>
          </p:blipFill>
          <p:spPr>
            <a:xfrm>
              <a:off x="8042164" y="5665397"/>
              <a:ext cx="334038" cy="266507"/>
            </a:xfrm>
            <a:prstGeom prst="rect">
              <a:avLst/>
            </a:prstGeom>
          </p:spPr>
        </p:pic>
      </p:gr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dirty="0">
                <a:solidFill>
                  <a:srgbClr val="FFFFFF"/>
                </a:solidFill>
                <a:latin typeface="한컴 윤고딕 760"/>
                <a:ea typeface="한컴 윤고딕 760"/>
                <a:cs typeface="S-Core Dream 5 Medium"/>
              </a:rPr>
              <a:t>01</a:t>
            </a:r>
            <a:endParaRPr lang="en-US" b="1" dirty="0">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232704" y="6203306"/>
            <a:ext cx="2433421" cy="58477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2800" b="1" i="0" u="none" strike="noStrike" kern="0" cap="none" spc="-400" normalizeH="0" baseline="0" dirty="0">
                <a:solidFill>
                  <a:srgbClr val="FFFFFF"/>
                </a:solidFill>
                <a:latin typeface="Yu Gothic" panose="020B0400000000000000" pitchFamily="34" charset="-128"/>
                <a:ea typeface="한컴 윤고딕 760"/>
                <a:cs typeface="Gmarket Sans Bold"/>
              </a:rPr>
              <a:t> </a:t>
            </a:r>
            <a:r>
              <a:rPr lang="ja-JP" altLang="en-US" sz="3200" b="1" kern="0" spc="-400" dirty="0">
                <a:solidFill>
                  <a:srgbClr val="FFFFFF"/>
                </a:solidFill>
                <a:latin typeface="Yu Gothic" panose="020B0400000000000000" pitchFamily="34" charset="-128"/>
                <a:ea typeface="Yu Gothic" panose="020B0400000000000000" pitchFamily="34" charset="-128"/>
                <a:cs typeface="Gmarket Sans Bold"/>
              </a:rPr>
              <a:t>データベース</a:t>
            </a:r>
            <a:endParaRPr kumimoji="0" lang="en-US" altLang="ko-KR" sz="2800" b="1" i="0" u="none" strike="noStrike" kern="0" cap="none" spc="-400" normalizeH="0" baseline="0" dirty="0">
              <a:solidFill>
                <a:srgbClr val="FFFFFF"/>
              </a:solidFill>
              <a:latin typeface="Yu Gothic" panose="020B0400000000000000" pitchFamily="34" charset="-128"/>
              <a:ea typeface="Yu Gothic" panose="020B0400000000000000" pitchFamily="34" charset="-128"/>
              <a:cs typeface="Gmarket Sans Bold"/>
            </a:endParaRPr>
          </a:p>
        </p:txBody>
      </p:sp>
      <p:sp>
        <p:nvSpPr>
          <p:cNvPr id="1021" name="Object 16"/>
          <p:cNvSpPr txBox="1"/>
          <p:nvPr/>
        </p:nvSpPr>
        <p:spPr>
          <a:xfrm>
            <a:off x="287016" y="5694255"/>
            <a:ext cx="855984"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Yu Gothic" panose="020B0400000000000000" pitchFamily="34" charset="-128"/>
                <a:ea typeface="Yu Gothic" panose="020B0400000000000000" pitchFamily="34" charset="-128"/>
                <a:cs typeface="Gmarket Sans Bold"/>
              </a:rPr>
              <a:t>#0</a:t>
            </a:r>
            <a:r>
              <a:rPr kumimoji="0" lang="en-US" altLang="ko-KR" sz="2900" b="0" i="0" u="none" strike="noStrike" kern="0" cap="none" spc="-400" normalizeH="0" baseline="0">
                <a:solidFill>
                  <a:srgbClr val="FFFFFF"/>
                </a:solidFill>
                <a:latin typeface="Yu Gothic" panose="020B0400000000000000" pitchFamily="34" charset="-128"/>
                <a:ea typeface="Yu Gothic" panose="020B0400000000000000" pitchFamily="34" charset="-128"/>
                <a:cs typeface="Gmarket Sans Bold"/>
              </a:rPr>
              <a:t>3</a:t>
            </a:r>
          </a:p>
        </p:txBody>
      </p:sp>
      <p:grpSp>
        <p:nvGrpSpPr>
          <p:cNvPr id="1022" name="그룹 1002"/>
          <p:cNvGrpSpPr/>
          <p:nvPr/>
        </p:nvGrpSpPr>
        <p:grpSpPr>
          <a:xfrm>
            <a:off x="8836482" y="666525"/>
            <a:ext cx="45719" cy="4846545"/>
            <a:chOff x="9621662" y="734990"/>
            <a:chExt cx="59607" cy="6276977"/>
          </a:xfrm>
        </p:grpSpPr>
        <p:pic>
          <p:nvPicPr>
            <p:cNvPr id="1023" name="Object 7"/>
            <p:cNvPicPr>
              <a:picLocks noChangeAspect="1"/>
            </p:cNvPicPr>
            <p:nvPr/>
          </p:nvPicPr>
          <p:blipFill rotWithShape="1">
            <a:blip r:embed="rId6"/>
            <a:stretch>
              <a:fillRect/>
            </a:stretch>
          </p:blipFill>
          <p:spPr>
            <a:xfrm rot="16200000">
              <a:off x="6512977" y="3843675"/>
              <a:ext cx="6276977" cy="59607"/>
            </a:xfrm>
            <a:prstGeom prst="rect">
              <a:avLst/>
            </a:prstGeom>
          </p:spPr>
        </p:pic>
      </p:grpSp>
      <p:grpSp>
        <p:nvGrpSpPr>
          <p:cNvPr id="1041" name="그룹 1040"/>
          <p:cNvGrpSpPr/>
          <p:nvPr/>
        </p:nvGrpSpPr>
        <p:grpSpPr>
          <a:xfrm>
            <a:off x="0" y="1905000"/>
            <a:ext cx="732583" cy="732583"/>
            <a:chOff x="1852123" y="524255"/>
            <a:chExt cx="884983" cy="884983"/>
          </a:xfrm>
        </p:grpSpPr>
        <p:grpSp>
          <p:nvGrpSpPr>
            <p:cNvPr id="1042" name="그룹 1012"/>
            <p:cNvGrpSpPr/>
            <p:nvPr/>
          </p:nvGrpSpPr>
          <p:grpSpPr>
            <a:xfrm>
              <a:off x="1852123" y="524255"/>
              <a:ext cx="884983" cy="884983"/>
              <a:chOff x="2023448" y="2391593"/>
              <a:chExt cx="729291" cy="729291"/>
            </a:xfrm>
          </p:grpSpPr>
          <p:pic>
            <p:nvPicPr>
              <p:cNvPr id="1043" name="Object 44"/>
              <p:cNvPicPr>
                <a:picLocks noChangeAspect="1"/>
              </p:cNvPicPr>
              <p:nvPr/>
            </p:nvPicPr>
            <p:blipFill rotWithShape="1">
              <a:blip r:embed="rId7"/>
              <a:stretch>
                <a:fillRect/>
              </a:stretch>
            </p:blipFill>
            <p:spPr>
              <a:xfrm>
                <a:off x="2023448" y="2391593"/>
                <a:ext cx="729291" cy="729291"/>
              </a:xfrm>
              <a:prstGeom prst="rect">
                <a:avLst/>
              </a:prstGeom>
            </p:spPr>
          </p:pic>
          <p:pic>
            <p:nvPicPr>
              <p:cNvPr id="1044" name="Object 45"/>
              <p:cNvPicPr>
                <a:picLocks noChangeAspect="1"/>
              </p:cNvPicPr>
              <p:nvPr/>
            </p:nvPicPr>
            <p:blipFill rotWithShape="1">
              <a:blip r:embed="rId8"/>
              <a:stretch>
                <a:fillRect/>
              </a:stretch>
            </p:blipFill>
            <p:spPr>
              <a:xfrm>
                <a:off x="2181970" y="2550115"/>
                <a:ext cx="364646" cy="364646"/>
              </a:xfrm>
              <a:prstGeom prst="rect">
                <a:avLst/>
              </a:prstGeom>
            </p:spPr>
          </p:pic>
        </p:grpSp>
        <p:sp>
          <p:nvSpPr>
            <p:cNvPr id="1045" name="Object 48"/>
            <p:cNvSpPr txBox="1"/>
            <p:nvPr/>
          </p:nvSpPr>
          <p:spPr>
            <a:xfrm>
              <a:off x="1990316" y="766518"/>
              <a:ext cx="550836" cy="34269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grpSp>
        <p:nvGrpSpPr>
          <p:cNvPr id="1046" name="그룹 1045"/>
          <p:cNvGrpSpPr/>
          <p:nvPr/>
        </p:nvGrpSpPr>
        <p:grpSpPr>
          <a:xfrm>
            <a:off x="6781799" y="3657600"/>
            <a:ext cx="732583" cy="732583"/>
            <a:chOff x="5420665" y="524255"/>
            <a:chExt cx="884983" cy="884983"/>
          </a:xfrm>
        </p:grpSpPr>
        <p:grpSp>
          <p:nvGrpSpPr>
            <p:cNvPr id="1047" name="그룹 1014"/>
            <p:cNvGrpSpPr/>
            <p:nvPr/>
          </p:nvGrpSpPr>
          <p:grpSpPr>
            <a:xfrm>
              <a:off x="5420665" y="524255"/>
              <a:ext cx="884983" cy="884983"/>
              <a:chOff x="5958756" y="2391593"/>
              <a:chExt cx="729291" cy="729291"/>
            </a:xfrm>
          </p:grpSpPr>
          <p:pic>
            <p:nvPicPr>
              <p:cNvPr id="1048" name="Object 51"/>
              <p:cNvPicPr>
                <a:picLocks noChangeAspect="1"/>
              </p:cNvPicPr>
              <p:nvPr/>
            </p:nvPicPr>
            <p:blipFill rotWithShape="1">
              <a:blip r:embed="rId7"/>
              <a:stretch>
                <a:fillRect/>
              </a:stretch>
            </p:blipFill>
            <p:spPr>
              <a:xfrm>
                <a:off x="5958756" y="2391593"/>
                <a:ext cx="729291" cy="729291"/>
              </a:xfrm>
              <a:prstGeom prst="rect">
                <a:avLst/>
              </a:prstGeom>
            </p:spPr>
          </p:pic>
          <p:pic>
            <p:nvPicPr>
              <p:cNvPr id="1049" name="Object 52"/>
              <p:cNvPicPr>
                <a:picLocks noChangeAspect="1"/>
              </p:cNvPicPr>
              <p:nvPr/>
            </p:nvPicPr>
            <p:blipFill rotWithShape="1">
              <a:blip r:embed="rId8"/>
              <a:stretch>
                <a:fillRect/>
              </a:stretch>
            </p:blipFill>
            <p:spPr>
              <a:xfrm>
                <a:off x="6117278" y="2550115"/>
                <a:ext cx="364646" cy="364646"/>
              </a:xfrm>
              <a:prstGeom prst="rect">
                <a:avLst/>
              </a:prstGeom>
            </p:spPr>
          </p:pic>
        </p:grpSp>
        <p:sp>
          <p:nvSpPr>
            <p:cNvPr id="1050" name="Object 55"/>
            <p:cNvSpPr txBox="1"/>
            <p:nvPr/>
          </p:nvSpPr>
          <p:spPr>
            <a:xfrm>
              <a:off x="5558579" y="762116"/>
              <a:ext cx="550836" cy="3426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4</a:t>
              </a:r>
            </a:p>
          </p:txBody>
        </p:sp>
      </p:grpSp>
      <p:grpSp>
        <p:nvGrpSpPr>
          <p:cNvPr id="1051" name="그룹 1050"/>
          <p:cNvGrpSpPr/>
          <p:nvPr/>
        </p:nvGrpSpPr>
        <p:grpSpPr>
          <a:xfrm>
            <a:off x="1219199" y="3733800"/>
            <a:ext cx="732583" cy="732583"/>
            <a:chOff x="7213604" y="893887"/>
            <a:chExt cx="884983" cy="884983"/>
          </a:xfrm>
        </p:grpSpPr>
        <p:grpSp>
          <p:nvGrpSpPr>
            <p:cNvPr id="1052" name="그룹 1016"/>
            <p:cNvGrpSpPr/>
            <p:nvPr/>
          </p:nvGrpSpPr>
          <p:grpSpPr>
            <a:xfrm>
              <a:off x="7213604" y="893887"/>
              <a:ext cx="884983" cy="884983"/>
              <a:chOff x="7935970" y="2799215"/>
              <a:chExt cx="729291" cy="729291"/>
            </a:xfrm>
          </p:grpSpPr>
          <p:pic>
            <p:nvPicPr>
              <p:cNvPr id="1053" name="Object 58"/>
              <p:cNvPicPr>
                <a:picLocks noChangeAspect="1"/>
              </p:cNvPicPr>
              <p:nvPr/>
            </p:nvPicPr>
            <p:blipFill rotWithShape="1">
              <a:blip r:embed="rId7"/>
              <a:stretch>
                <a:fillRect/>
              </a:stretch>
            </p:blipFill>
            <p:spPr>
              <a:xfrm>
                <a:off x="7935970" y="2799215"/>
                <a:ext cx="729291" cy="729291"/>
              </a:xfrm>
              <a:prstGeom prst="rect">
                <a:avLst/>
              </a:prstGeom>
            </p:spPr>
          </p:pic>
          <p:pic>
            <p:nvPicPr>
              <p:cNvPr id="1054" name="Object 59"/>
              <p:cNvPicPr>
                <a:picLocks noChangeAspect="1"/>
              </p:cNvPicPr>
              <p:nvPr/>
            </p:nvPicPr>
            <p:blipFill rotWithShape="1">
              <a:blip r:embed="rId9"/>
              <a:stretch>
                <a:fillRect/>
              </a:stretch>
            </p:blipFill>
            <p:spPr>
              <a:xfrm>
                <a:off x="8094492" y="2957737"/>
                <a:ext cx="364646" cy="364646"/>
              </a:xfrm>
              <a:prstGeom prst="rect">
                <a:avLst/>
              </a:prstGeom>
            </p:spPr>
          </p:pic>
        </p:grpSp>
        <p:sp>
          <p:nvSpPr>
            <p:cNvPr id="1055" name="Object 62"/>
            <p:cNvSpPr txBox="1"/>
            <p:nvPr/>
          </p:nvSpPr>
          <p:spPr>
            <a:xfrm>
              <a:off x="7346729" y="1140095"/>
              <a:ext cx="560970"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57" name="그룹 1056"/>
          <p:cNvGrpSpPr/>
          <p:nvPr/>
        </p:nvGrpSpPr>
        <p:grpSpPr>
          <a:xfrm>
            <a:off x="6049215" y="1295400"/>
            <a:ext cx="732583" cy="732583"/>
            <a:chOff x="3634367" y="893887"/>
            <a:chExt cx="884983" cy="884983"/>
          </a:xfrm>
        </p:grpSpPr>
        <p:grpSp>
          <p:nvGrpSpPr>
            <p:cNvPr id="1058" name="그룹 1019"/>
            <p:cNvGrpSpPr/>
            <p:nvPr/>
          </p:nvGrpSpPr>
          <p:grpSpPr>
            <a:xfrm>
              <a:off x="3634367" y="893887"/>
              <a:ext cx="884983" cy="884983"/>
              <a:chOff x="3988866" y="2799215"/>
              <a:chExt cx="729291" cy="729291"/>
            </a:xfrm>
          </p:grpSpPr>
          <p:pic>
            <p:nvPicPr>
              <p:cNvPr id="1059" name="Object 70"/>
              <p:cNvPicPr>
                <a:picLocks noChangeAspect="1"/>
              </p:cNvPicPr>
              <p:nvPr/>
            </p:nvPicPr>
            <p:blipFill rotWithShape="1">
              <a:blip r:embed="rId7"/>
              <a:stretch>
                <a:fillRect/>
              </a:stretch>
            </p:blipFill>
            <p:spPr>
              <a:xfrm>
                <a:off x="3988866" y="2799215"/>
                <a:ext cx="729291" cy="729291"/>
              </a:xfrm>
              <a:prstGeom prst="rect">
                <a:avLst/>
              </a:prstGeom>
            </p:spPr>
          </p:pic>
          <p:pic>
            <p:nvPicPr>
              <p:cNvPr id="1060" name="Object 71"/>
              <p:cNvPicPr>
                <a:picLocks noChangeAspect="1"/>
              </p:cNvPicPr>
              <p:nvPr/>
            </p:nvPicPr>
            <p:blipFill rotWithShape="1">
              <a:blip r:embed="rId9"/>
              <a:stretch>
                <a:fillRect/>
              </a:stretch>
            </p:blipFill>
            <p:spPr>
              <a:xfrm>
                <a:off x="4147388" y="2957737"/>
                <a:ext cx="364646" cy="364646"/>
              </a:xfrm>
              <a:prstGeom prst="rect">
                <a:avLst/>
              </a:prstGeom>
            </p:spPr>
          </p:pic>
        </p:grpSp>
        <p:sp>
          <p:nvSpPr>
            <p:cNvPr id="1061" name="Object 74"/>
            <p:cNvSpPr txBox="1"/>
            <p:nvPr/>
          </p:nvSpPr>
          <p:spPr>
            <a:xfrm>
              <a:off x="3772559" y="112829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62" name="Object 8"/>
          <p:cNvSpPr txBox="1"/>
          <p:nvPr/>
        </p:nvSpPr>
        <p:spPr>
          <a:xfrm>
            <a:off x="430827" y="2118722"/>
            <a:ext cx="6630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Shop</a:t>
            </a:r>
          </a:p>
        </p:txBody>
      </p:sp>
      <p:sp>
        <p:nvSpPr>
          <p:cNvPr id="1063" name="Object 8"/>
          <p:cNvSpPr txBox="1"/>
          <p:nvPr/>
        </p:nvSpPr>
        <p:spPr>
          <a:xfrm>
            <a:off x="5877770" y="1466299"/>
            <a:ext cx="2077025"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Account</a:t>
            </a:r>
          </a:p>
        </p:txBody>
      </p:sp>
      <p:sp>
        <p:nvSpPr>
          <p:cNvPr id="1064" name="Object 8"/>
          <p:cNvSpPr txBox="1"/>
          <p:nvPr/>
        </p:nvSpPr>
        <p:spPr>
          <a:xfrm>
            <a:off x="7252703" y="3861484"/>
            <a:ext cx="6858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Yu Gothic" panose="020B0400000000000000" pitchFamily="34" charset="-128"/>
                <a:ea typeface="Yu Gothic" panose="020B0400000000000000" pitchFamily="34" charset="-128"/>
                <a:cs typeface="S-Core Dream 4 Regular"/>
              </a:rPr>
              <a:t>About</a:t>
            </a:r>
          </a:p>
        </p:txBody>
      </p:sp>
      <p:sp>
        <p:nvSpPr>
          <p:cNvPr id="1065" name="Object 8"/>
          <p:cNvSpPr txBox="1"/>
          <p:nvPr/>
        </p:nvSpPr>
        <p:spPr>
          <a:xfrm>
            <a:off x="1694017" y="3915360"/>
            <a:ext cx="543866"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Yu Gothic" panose="020B0400000000000000" pitchFamily="34" charset="-128"/>
                <a:ea typeface="Yu Gothic" panose="020B0400000000000000" pitchFamily="34" charset="-128"/>
                <a:cs typeface="S-Core Dream 4 Regular"/>
              </a:rPr>
              <a:t>FAQ</a:t>
            </a:r>
          </a:p>
        </p:txBody>
      </p:sp>
      <p:sp>
        <p:nvSpPr>
          <p:cNvPr id="1068" name="자유형 1067"/>
          <p:cNvSpPr/>
          <p:nvPr/>
        </p:nvSpPr>
        <p:spPr>
          <a:xfrm>
            <a:off x="0" y="0"/>
            <a:ext cx="5867400" cy="3810000"/>
          </a:xfrm>
          <a:custGeom>
            <a:avLst/>
            <a:gdLst>
              <a:gd name="connsiteX0" fmla="*/ -4710 w 5881694"/>
              <a:gd name="connsiteY0" fmla="*/ 3605860 h 3674916"/>
              <a:gd name="connsiteX1" fmla="*/ 3205214 w 5881694"/>
              <a:gd name="connsiteY1" fmla="*/ 3529660 h 3674916"/>
              <a:gd name="connsiteX2" fmla="*/ 3595739 w 5881694"/>
              <a:gd name="connsiteY2" fmla="*/ 1910410 h 3674916"/>
              <a:gd name="connsiteX3" fmla="*/ 5605514 w 5881694"/>
              <a:gd name="connsiteY3" fmla="*/ 1786585 h 3674916"/>
              <a:gd name="connsiteX4" fmla="*/ 5881739 w 5881694"/>
              <a:gd name="connsiteY4" fmla="*/ -4114 h 36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694" h="3674916">
                <a:moveTo>
                  <a:pt x="-4710" y="3605860"/>
                </a:moveTo>
                <a:cubicBezTo>
                  <a:pt x="530276" y="3593160"/>
                  <a:pt x="2605139" y="3812235"/>
                  <a:pt x="3205214" y="3529660"/>
                </a:cubicBezTo>
                <a:cubicBezTo>
                  <a:pt x="3805289" y="3247085"/>
                  <a:pt x="3195689" y="2200922"/>
                  <a:pt x="3595739" y="1910410"/>
                </a:cubicBezTo>
                <a:cubicBezTo>
                  <a:pt x="3995788" y="1619897"/>
                  <a:pt x="5224514" y="2105672"/>
                  <a:pt x="5605514" y="1786585"/>
                </a:cubicBezTo>
                <a:cubicBezTo>
                  <a:pt x="5986514" y="1467497"/>
                  <a:pt x="5835701" y="294335"/>
                  <a:pt x="5881739" y="-4114"/>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dirty="0"/>
          </a:p>
        </p:txBody>
      </p:sp>
      <p:sp>
        <p:nvSpPr>
          <p:cNvPr id="1069" name="자유형 1068"/>
          <p:cNvSpPr/>
          <p:nvPr/>
        </p:nvSpPr>
        <p:spPr>
          <a:xfrm>
            <a:off x="3200400" y="3657600"/>
            <a:ext cx="2240756" cy="1905000"/>
          </a:xfrm>
          <a:custGeom>
            <a:avLst/>
            <a:gdLst>
              <a:gd name="connsiteX0" fmla="*/ -3671 w 2032297"/>
              <a:gd name="connsiteY0" fmla="*/ -126 h 1892900"/>
              <a:gd name="connsiteX1" fmla="*/ 1787028 w 2032297"/>
              <a:gd name="connsiteY1" fmla="*/ 438023 h 1892900"/>
              <a:gd name="connsiteX2" fmla="*/ 2015628 w 2032297"/>
              <a:gd name="connsiteY2" fmla="*/ 1790573 h 1892900"/>
              <a:gd name="connsiteX3" fmla="*/ 2015628 w 2032297"/>
              <a:gd name="connsiteY3" fmla="*/ 1742948 h 1892900"/>
            </a:gdLst>
            <a:ahLst/>
            <a:cxnLst>
              <a:cxn ang="0">
                <a:pos x="connsiteX0" y="connsiteY0"/>
              </a:cxn>
              <a:cxn ang="0">
                <a:pos x="connsiteX1" y="connsiteY1"/>
              </a:cxn>
              <a:cxn ang="0">
                <a:pos x="connsiteX2" y="connsiteY2"/>
              </a:cxn>
              <a:cxn ang="0">
                <a:pos x="connsiteX3" y="connsiteY3"/>
              </a:cxn>
            </a:cxnLst>
            <a:rect l="l" t="t" r="r" b="b"/>
            <a:pathLst>
              <a:path w="2032297" h="1892900">
                <a:moveTo>
                  <a:pt x="-3671" y="-126"/>
                </a:moveTo>
                <a:cubicBezTo>
                  <a:pt x="294778" y="72898"/>
                  <a:pt x="1450478" y="139573"/>
                  <a:pt x="1787028" y="438023"/>
                </a:cubicBezTo>
                <a:cubicBezTo>
                  <a:pt x="2123578" y="736473"/>
                  <a:pt x="1977528" y="1573085"/>
                  <a:pt x="2015628" y="1790573"/>
                </a:cubicBezTo>
                <a:cubicBezTo>
                  <a:pt x="2053728" y="2008060"/>
                  <a:pt x="2015628" y="1750886"/>
                  <a:pt x="2015628" y="1742948"/>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sp>
        <p:nvSpPr>
          <p:cNvPr id="1070" name="자유형 1069"/>
          <p:cNvSpPr/>
          <p:nvPr/>
        </p:nvSpPr>
        <p:spPr>
          <a:xfrm>
            <a:off x="5105400" y="3657599"/>
            <a:ext cx="3733800" cy="457200"/>
          </a:xfrm>
          <a:custGeom>
            <a:avLst/>
            <a:gdLst>
              <a:gd name="connsiteX0" fmla="*/ -1746 w 3755866"/>
              <a:gd name="connsiteY0" fmla="*/ 316706 h 315629"/>
              <a:gd name="connsiteX1" fmla="*/ 512603 w 3755866"/>
              <a:gd name="connsiteY1" fmla="*/ 21431 h 315629"/>
              <a:gd name="connsiteX2" fmla="*/ 3760629 w 3755866"/>
              <a:gd name="connsiteY2" fmla="*/ 21431 h 315629"/>
            </a:gdLst>
            <a:ahLst/>
            <a:cxnLst>
              <a:cxn ang="0">
                <a:pos x="connsiteX0" y="connsiteY0"/>
              </a:cxn>
              <a:cxn ang="0">
                <a:pos x="connsiteX1" y="connsiteY1"/>
              </a:cxn>
              <a:cxn ang="0">
                <a:pos x="connsiteX2" y="connsiteY2"/>
              </a:cxn>
            </a:cxnLst>
            <a:rect l="l" t="t" r="r" b="b"/>
            <a:pathLst>
              <a:path w="3755866" h="315629">
                <a:moveTo>
                  <a:pt x="-1746" y="316706"/>
                </a:moveTo>
                <a:cubicBezTo>
                  <a:pt x="83978" y="267494"/>
                  <a:pt x="-114459" y="70644"/>
                  <a:pt x="512603" y="21431"/>
                </a:cubicBezTo>
                <a:cubicBezTo>
                  <a:pt x="1139666" y="-27781"/>
                  <a:pt x="3219290" y="21431"/>
                  <a:pt x="3760629" y="21431"/>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10"/>
            <a:stretch>
              <a:fillRect/>
            </a:stretch>
          </p:blipFill>
          <p:spPr>
            <a:xfrm>
              <a:off x="9168833" y="1211868"/>
              <a:ext cx="891270" cy="856063"/>
            </a:xfrm>
            <a:prstGeom prst="rect">
              <a:avLst/>
            </a:prstGeom>
          </p:spPr>
        </p:pic>
      </p:grpSp>
      <p:sp>
        <p:nvSpPr>
          <p:cNvPr id="49" name="Object 22">
            <a:extLst>
              <a:ext uri="{FF2B5EF4-FFF2-40B4-BE49-F238E27FC236}">
                <a16:creationId xmlns:a16="http://schemas.microsoft.com/office/drawing/2014/main" id="{54FF247A-169D-4432-B961-D09323AAD396}"/>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02. </a:t>
            </a:r>
            <a:r>
              <a:rPr kumimoji="0" lang="ja-JP" altLang="en-US" sz="1000" b="0" i="0" u="none" strike="noStrike" kern="1200" cap="none" spc="0" normalizeH="0" baseline="0" dirty="0">
                <a:solidFill>
                  <a:srgbClr val="60B0B6"/>
                </a:solidFill>
                <a:latin typeface="Yu Gothic" panose="020B0400000000000000" pitchFamily="34" charset="-128"/>
                <a:ea typeface="Yu Gothic" panose="020B0400000000000000" pitchFamily="34" charset="-128"/>
                <a:cs typeface="S-Core Dream 5 Medium"/>
              </a:rPr>
              <a:t>開発内容</a:t>
            </a:r>
            <a:endParaRPr kumimoji="0" lang="ko-KR" altLang="en-US" sz="1000" b="0" i="0" u="none" strike="noStrike" kern="1200" cap="none" spc="0" normalizeH="0" baseline="0" dirty="0">
              <a:solidFill>
                <a:srgbClr val="60B0B6"/>
              </a:solidFill>
              <a:latin typeface="Yu Gothic" panose="020B0400000000000000" pitchFamily="34" charset="-128"/>
              <a:ea typeface="한컴 윤고딕 760"/>
              <a:cs typeface="S-Core Dream 5 Medium"/>
            </a:endParaRPr>
          </a:p>
        </p:txBody>
      </p:sp>
    </p:spTree>
    <p:extLst>
      <p:ext uri="{BB962C8B-B14F-4D97-AF65-F5344CB8AC3E}">
        <p14:creationId xmlns:p14="http://schemas.microsoft.com/office/powerpoint/2010/main" val="216705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3172475" cy="661720"/>
          </a:xfrm>
          <a:prstGeom prst="rect">
            <a:avLst/>
          </a:prstGeom>
          <a:noFill/>
        </p:spPr>
        <p:txBody>
          <a:bodyPr wrap="square" anchor="t">
            <a:spAutoFit/>
          </a:bodyPr>
          <a:lstStyle/>
          <a:p>
            <a:pPr lvl="0">
              <a:defRPr/>
            </a:pPr>
            <a:r>
              <a:rPr lang="ja-JP" altLang="en-US" sz="3700" b="1" kern="0" spc="-200" dirty="0">
                <a:solidFill>
                  <a:srgbClr val="60B0B6"/>
                </a:solidFill>
                <a:latin typeface="Yu Gothic" panose="020B0400000000000000" pitchFamily="34" charset="-128"/>
                <a:ea typeface="Yu Gothic" panose="020B0400000000000000" pitchFamily="34" charset="-128"/>
                <a:cs typeface="S-Core Dream 6 Bold"/>
              </a:rPr>
              <a:t>システム構成</a:t>
            </a:r>
            <a:endParaRPr lang="ko-KR" altLang="en-US" sz="3700" b="1" kern="0" spc="-200" dirty="0">
              <a:solidFill>
                <a:srgbClr val="60B0B6"/>
              </a:solidFill>
              <a:latin typeface="Yu Gothic" panose="020B0400000000000000" pitchFamily="34" charset="-128"/>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48512" y="2434865"/>
            <a:ext cx="579504" cy="784830"/>
          </a:xfrm>
          <a:prstGeom prst="rect">
            <a:avLst/>
          </a:prstGeom>
          <a:noFill/>
        </p:spPr>
        <p:txBody>
          <a:bodyPr wrap="square" anchor="t">
            <a:spAutoFit/>
          </a:bodyPr>
          <a:lstStyle/>
          <a:p>
            <a:pPr lvl="0">
              <a:defRPr/>
            </a:pPr>
            <a:r>
              <a:rPr lang="en-US" sz="1500" kern="0" spc="-100" dirty="0">
                <a:solidFill>
                  <a:srgbClr val="FFFFFF"/>
                </a:solidFill>
                <a:latin typeface="Yu Gothic" panose="020B0400000000000000" pitchFamily="34" charset="-128"/>
                <a:ea typeface="Yu Gothic" panose="020B0400000000000000" pitchFamily="34" charset="-128"/>
                <a:cs typeface="S-Core Dream 3 Light"/>
              </a:rPr>
              <a:t>LUCY</a:t>
            </a:r>
          </a:p>
          <a:p>
            <a:pPr lvl="0">
              <a:defRPr/>
            </a:pPr>
            <a:endParaRPr lang="en-US" sz="1500" dirty="0">
              <a:latin typeface="Yu Gothic" panose="020B0400000000000000" pitchFamily="34" charset="-128"/>
              <a:ea typeface="Yu Gothic" panose="020B0400000000000000" pitchFamily="34" charset="-128"/>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37692" y="2839016"/>
            <a:ext cx="1348219" cy="1123384"/>
          </a:xfrm>
          <a:prstGeom prst="rect">
            <a:avLst/>
          </a:prstGeom>
          <a:noFill/>
        </p:spPr>
        <p:txBody>
          <a:bodyPr wrap="square" anchor="t">
            <a:spAutoFit/>
          </a:bodyPr>
          <a:lstStyle/>
          <a:p>
            <a:pPr lvl="0" algn="ctr">
              <a:defRPr/>
            </a:pPr>
            <a:r>
              <a:rPr lang="en-US" sz="6700" kern="0" spc="-300" dirty="0">
                <a:solidFill>
                  <a:srgbClr val="FFFFFF"/>
                </a:solidFill>
                <a:latin typeface="Yu Gothic" panose="020B0400000000000000" pitchFamily="34" charset="-128"/>
                <a:ea typeface="Yu Gothic" panose="020B0400000000000000" pitchFamily="34" charset="-128"/>
                <a:cs typeface="S-Core Dream 6 Bold"/>
              </a:rPr>
              <a:t>0</a:t>
            </a:r>
            <a:r>
              <a:rPr lang="en-US" altLang="ko-KR" sz="6700" kern="0" spc="-300" dirty="0">
                <a:solidFill>
                  <a:srgbClr val="FFFFFF"/>
                </a:solidFill>
                <a:latin typeface="Yu Gothic" panose="020B0400000000000000" pitchFamily="34" charset="-128"/>
                <a:ea typeface="Yu Gothic" panose="020B0400000000000000" pitchFamily="34" charset="-128"/>
                <a:cs typeface="S-Core Dream 6 Bold"/>
              </a:rPr>
              <a:t>3</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10" name="Object 11"/>
          <p:cNvSpPr txBox="1"/>
          <p:nvPr/>
        </p:nvSpPr>
        <p:spPr>
          <a:xfrm>
            <a:off x="3855331" y="4572000"/>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i="0" u="none" strike="noStrike" kern="0" cap="none" spc="-100" normalizeH="0" baseline="0" dirty="0">
                <a:solidFill>
                  <a:srgbClr val="60B0B6"/>
                </a:solidFill>
                <a:latin typeface="Yu Gothic" panose="020B0400000000000000" pitchFamily="34" charset="-128"/>
                <a:ea typeface="Yu Gothic" panose="020B0400000000000000" pitchFamily="34" charset="-128"/>
                <a:cs typeface="S-Core Dream 3 Light"/>
              </a:rPr>
              <a:t>主要機能紹介</a:t>
            </a:r>
            <a:endParaRPr kumimoji="0" lang="ko-KR" altLang="en-US" sz="1600" b="0" i="0" u="none" strike="noStrike" kern="0" cap="none" spc="-100" normalizeH="0" baseline="0" dirty="0">
              <a:solidFill>
                <a:srgbClr val="60B0B6"/>
              </a:solidFill>
              <a:latin typeface="Yu Gothic" panose="020B0400000000000000" pitchFamily="34" charset="-128"/>
              <a:ea typeface="한컴 윤고딕 760"/>
              <a:cs typeface="S-Core Dream 3 Light"/>
            </a:endParaRPr>
          </a:p>
        </p:txBody>
      </p:sp>
      <p:grpSp>
        <p:nvGrpSpPr>
          <p:cNvPr id="20" name="그룹 1003">
            <a:extLst>
              <a:ext uri="{FF2B5EF4-FFF2-40B4-BE49-F238E27FC236}">
                <a16:creationId xmlns:a16="http://schemas.microsoft.com/office/drawing/2014/main" id="{1431F011-378A-4A30-A10B-B5951F059BF0}"/>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B3DB4190-AC47-4391-86B2-46FD39C8208D}"/>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A8562DD7-D1F4-4878-A04F-2246293BFC62}"/>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86359EA5-6F4E-41E4-88AC-F9BC9333182D}"/>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Yu Gothic" panose="020B0400000000000000" pitchFamily="34" charset="-128"/>
                <a:ea typeface="Yu Gothic" panose="020B0400000000000000" pitchFamily="34" charset="-128"/>
                <a:cs typeface="S-Core Dream 3 Light"/>
              </a:rPr>
              <a:t>LUCY</a:t>
            </a:r>
          </a:p>
          <a:p>
            <a:pPr lvl="0">
              <a:defRPr/>
            </a:pPr>
            <a:endParaRPr lang="en-US" sz="1100" dirty="0">
              <a:latin typeface="Yu Gothic" panose="020B0400000000000000" pitchFamily="34" charset="-128"/>
              <a:ea typeface="Yu Gothic" panose="020B0400000000000000" pitchFamily="34" charset="-128"/>
            </a:endParaRPr>
          </a:p>
        </p:txBody>
      </p:sp>
      <p:sp>
        <p:nvSpPr>
          <p:cNvPr id="25" name="Object 11">
            <a:extLst>
              <a:ext uri="{FF2B5EF4-FFF2-40B4-BE49-F238E27FC236}">
                <a16:creationId xmlns:a16="http://schemas.microsoft.com/office/drawing/2014/main" id="{343CDDF6-E788-4996-BC40-BF1128EA2FF4}"/>
              </a:ext>
            </a:extLst>
          </p:cNvPr>
          <p:cNvSpPr txBox="1"/>
          <p:nvPr/>
        </p:nvSpPr>
        <p:spPr>
          <a:xfrm>
            <a:off x="3862511" y="4174439"/>
            <a:ext cx="2027508"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600" kern="0" spc="-100" dirty="0">
                <a:solidFill>
                  <a:srgbClr val="60B0B6"/>
                </a:solidFill>
                <a:latin typeface="Yu Gothic" panose="020B0400000000000000" pitchFamily="34" charset="-128"/>
                <a:ea typeface="Yu Gothic" panose="020B0400000000000000" pitchFamily="34" charset="-128"/>
                <a:cs typeface="S-Core Dream 3 Light"/>
              </a:rPr>
              <a:t>全体構成</a:t>
            </a:r>
            <a:endParaRPr kumimoji="0" lang="ko-KR" altLang="en-US" sz="1600" b="0" i="0" u="none" strike="noStrike" kern="0" cap="none" spc="-100" normalizeH="0" baseline="0" dirty="0">
              <a:solidFill>
                <a:srgbClr val="60B0B6"/>
              </a:solidFill>
              <a:latin typeface="Yu Gothic" panose="020B0400000000000000" pitchFamily="34" charset="-128"/>
              <a:ea typeface="한컴 윤고딕 760"/>
              <a:cs typeface="S-Core Dream 3 Light"/>
            </a:endParaRPr>
          </a:p>
        </p:txBody>
      </p:sp>
    </p:spTree>
    <p:extLst>
      <p:ext uri="{BB962C8B-B14F-4D97-AF65-F5344CB8AC3E}">
        <p14:creationId xmlns:p14="http://schemas.microsoft.com/office/powerpoint/2010/main" val="3269301279"/>
      </p:ext>
    </p:extLst>
  </p:cSld>
  <p:clrMapOvr>
    <a:masterClrMapping/>
  </p:clrMapOvr>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2093</Words>
  <Application>Microsoft Office PowerPoint</Application>
  <PresentationFormat>A4 용지(210x297mm)</PresentationFormat>
  <Paragraphs>230</Paragraphs>
  <Slides>22</Slides>
  <Notes>9</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22</vt:i4>
      </vt:variant>
    </vt:vector>
  </HeadingPairs>
  <TitlesOfParts>
    <vt:vector size="31" baseType="lpstr">
      <vt:lpstr>NanumSquare ExtraBold</vt:lpstr>
      <vt:lpstr>noto</vt:lpstr>
      <vt:lpstr>S-Core Dream 3 Light</vt:lpstr>
      <vt:lpstr>S-Core Dream 5 Medium</vt:lpstr>
      <vt:lpstr>Yu Gothic</vt:lpstr>
      <vt:lpstr>한컴 윤고딕 760</vt:lpstr>
      <vt:lpstr>Arial</vt:lpstr>
      <vt:lpstr>Calibri</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이 준용</cp:lastModifiedBy>
  <cp:revision>294</cp:revision>
  <dcterms:created xsi:type="dcterms:W3CDTF">2023-01-29T13:49:12Z</dcterms:created>
  <dcterms:modified xsi:type="dcterms:W3CDTF">2023-03-23T15:22:39Z</dcterms:modified>
  <cp:version/>
</cp:coreProperties>
</file>